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1"/>
  </p:notesMasterIdLst>
  <p:sldIdLst>
    <p:sldId id="256" r:id="rId2"/>
    <p:sldId id="257" r:id="rId3"/>
    <p:sldId id="260" r:id="rId4"/>
    <p:sldId id="768" r:id="rId5"/>
    <p:sldId id="804" r:id="rId6"/>
    <p:sldId id="805" r:id="rId7"/>
    <p:sldId id="815" r:id="rId8"/>
    <p:sldId id="817" r:id="rId9"/>
    <p:sldId id="818" r:id="rId10"/>
    <p:sldId id="769" r:id="rId11"/>
    <p:sldId id="771" r:id="rId12"/>
    <p:sldId id="773" r:id="rId13"/>
    <p:sldId id="775" r:id="rId14"/>
    <p:sldId id="774" r:id="rId15"/>
    <p:sldId id="787" r:id="rId16"/>
    <p:sldId id="788" r:id="rId17"/>
    <p:sldId id="789" r:id="rId18"/>
    <p:sldId id="776" r:id="rId19"/>
    <p:sldId id="777" r:id="rId20"/>
    <p:sldId id="790" r:id="rId21"/>
    <p:sldId id="791" r:id="rId22"/>
    <p:sldId id="792" r:id="rId23"/>
    <p:sldId id="793" r:id="rId24"/>
    <p:sldId id="770" r:id="rId25"/>
    <p:sldId id="772" r:id="rId26"/>
    <p:sldId id="794" r:id="rId27"/>
    <p:sldId id="778" r:id="rId28"/>
    <p:sldId id="779" r:id="rId29"/>
    <p:sldId id="780" r:id="rId30"/>
    <p:sldId id="781" r:id="rId31"/>
    <p:sldId id="782" r:id="rId32"/>
    <p:sldId id="783" r:id="rId33"/>
    <p:sldId id="784" r:id="rId34"/>
    <p:sldId id="785" r:id="rId35"/>
    <p:sldId id="786" r:id="rId36"/>
    <p:sldId id="819" r:id="rId37"/>
    <p:sldId id="274" r:id="rId38"/>
    <p:sldId id="298" r:id="rId39"/>
    <p:sldId id="297"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FBFBF"/>
    <a:srgbClr val="4F81BD"/>
    <a:srgbClr val="D8D8D8"/>
    <a:srgbClr val="4BACC6"/>
    <a:srgbClr val="E7E7E7"/>
    <a:srgbClr val="E9EDF4"/>
    <a:srgbClr val="D0D8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7" autoAdjust="0"/>
    <p:restoredTop sz="94667" autoAdjust="0"/>
  </p:normalViewPr>
  <p:slideViewPr>
    <p:cSldViewPr>
      <p:cViewPr varScale="1">
        <p:scale>
          <a:sx n="63" d="100"/>
          <a:sy n="63" d="100"/>
        </p:scale>
        <p:origin x="780" y="64"/>
      </p:cViewPr>
      <p:guideLst>
        <p:guide orient="horz" pos="2160"/>
        <p:guide pos="3840"/>
      </p:guideLst>
    </p:cSldViewPr>
  </p:slideViewPr>
  <p:outlineViewPr>
    <p:cViewPr>
      <p:scale>
        <a:sx n="33" d="100"/>
        <a:sy n="33" d="100"/>
      </p:scale>
      <p:origin x="0" y="-628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ttman, Barry" userId="bff186cd-6ce8-41ba-8e8c-e85cdef216de" providerId="ADAL" clId="{66CE82D5-8113-44D0-8D1D-BE47D90AFF02}"/>
    <pc:docChg chg="modSld">
      <pc:chgData name="Wittman, Barry" userId="bff186cd-6ce8-41ba-8e8c-e85cdef216de" providerId="ADAL" clId="{66CE82D5-8113-44D0-8D1D-BE47D90AFF02}" dt="2025-04-08T21:26:31.036" v="27" actId="6549"/>
      <pc:docMkLst>
        <pc:docMk/>
      </pc:docMkLst>
      <pc:sldChg chg="modSp modAnim">
        <pc:chgData name="Wittman, Barry" userId="bff186cd-6ce8-41ba-8e8c-e85cdef216de" providerId="ADAL" clId="{66CE82D5-8113-44D0-8D1D-BE47D90AFF02}" dt="2025-04-08T21:26:31.036" v="27" actId="6549"/>
        <pc:sldMkLst>
          <pc:docMk/>
          <pc:sldMk cId="0" sldId="297"/>
        </pc:sldMkLst>
        <pc:spChg chg="mod">
          <ac:chgData name="Wittman, Barry" userId="bff186cd-6ce8-41ba-8e8c-e85cdef216de" providerId="ADAL" clId="{66CE82D5-8113-44D0-8D1D-BE47D90AFF02}" dt="2025-04-08T21:26:31.036" v="27" actId="6549"/>
          <ac:spMkLst>
            <pc:docMk/>
            <pc:sldMk cId="0" sldId="297"/>
            <ac:spMk id="5" creationId="{00000000-0000-0000-0000-000000000000}"/>
          </ac:spMkLst>
        </pc:spChg>
      </pc:sldChg>
      <pc:sldChg chg="modSp">
        <pc:chgData name="Wittman, Barry" userId="bff186cd-6ce8-41ba-8e8c-e85cdef216de" providerId="ADAL" clId="{66CE82D5-8113-44D0-8D1D-BE47D90AFF02}" dt="2025-04-08T21:23:54.526" v="1" actId="20577"/>
        <pc:sldMkLst>
          <pc:docMk/>
          <pc:sldMk cId="1568888474" sldId="779"/>
        </pc:sldMkLst>
        <pc:spChg chg="mod">
          <ac:chgData name="Wittman, Barry" userId="bff186cd-6ce8-41ba-8e8c-e85cdef216de" providerId="ADAL" clId="{66CE82D5-8113-44D0-8D1D-BE47D90AFF02}" dt="2025-04-08T21:23:54.526" v="1" actId="20577"/>
          <ac:spMkLst>
            <pc:docMk/>
            <pc:sldMk cId="1568888474" sldId="779"/>
            <ac:spMk id="3" creationId="{A126872D-9E77-473C-AC78-D92FDB55E882}"/>
          </ac:spMkLst>
        </pc:spChg>
      </pc:sldChg>
      <pc:sldChg chg="modSp">
        <pc:chgData name="Wittman, Barry" userId="bff186cd-6ce8-41ba-8e8c-e85cdef216de" providerId="ADAL" clId="{66CE82D5-8113-44D0-8D1D-BE47D90AFF02}" dt="2025-04-08T21:26:17.490" v="20" actId="20577"/>
        <pc:sldMkLst>
          <pc:docMk/>
          <pc:sldMk cId="2342718046" sldId="819"/>
        </pc:sldMkLst>
        <pc:spChg chg="mod">
          <ac:chgData name="Wittman, Barry" userId="bff186cd-6ce8-41ba-8e8c-e85cdef216de" providerId="ADAL" clId="{66CE82D5-8113-44D0-8D1D-BE47D90AFF02}" dt="2025-04-08T21:26:17.490" v="20" actId="20577"/>
          <ac:spMkLst>
            <pc:docMk/>
            <pc:sldMk cId="2342718046" sldId="819"/>
            <ac:spMk id="2" creationId="{B56EC974-8264-4DA2-8A28-3CD8CE83F4BF}"/>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0212EC0-69CF-4CF4-A222-80940841AA21}" type="doc">
      <dgm:prSet loTypeId="urn:microsoft.com/office/officeart/2005/8/layout/bProcess3" loCatId="process" qsTypeId="urn:microsoft.com/office/officeart/2005/8/quickstyle/simple1" qsCatId="simple" csTypeId="urn:microsoft.com/office/officeart/2005/8/colors/colorful3" csCatId="colorful" phldr="1"/>
      <dgm:spPr/>
    </dgm:pt>
    <dgm:pt modelId="{C21C71F3-3BB8-492D-AE08-10257DDED015}">
      <dgm:prSet phldrT="[Text]"/>
      <dgm:spPr/>
      <dgm:t>
        <a:bodyPr/>
        <a:lstStyle/>
        <a:p>
          <a:r>
            <a:rPr lang="en-US" dirty="0"/>
            <a:t>Reader 1 Enters</a:t>
          </a:r>
        </a:p>
      </dgm:t>
    </dgm:pt>
    <dgm:pt modelId="{3BDDC737-EDB6-4458-BEC3-3A842DEE28BF}" type="parTrans" cxnId="{B9AE3D51-F069-42E6-95FB-8E232B54222F}">
      <dgm:prSet/>
      <dgm:spPr/>
      <dgm:t>
        <a:bodyPr/>
        <a:lstStyle/>
        <a:p>
          <a:endParaRPr lang="en-US"/>
        </a:p>
      </dgm:t>
    </dgm:pt>
    <dgm:pt modelId="{2349E0A3-3C7B-4064-B57F-ADD11E319825}" type="sibTrans" cxnId="{B9AE3D51-F069-42E6-95FB-8E232B54222F}">
      <dgm:prSet/>
      <dgm:spPr/>
      <dgm:t>
        <a:bodyPr/>
        <a:lstStyle/>
        <a:p>
          <a:endParaRPr lang="en-US"/>
        </a:p>
      </dgm:t>
    </dgm:pt>
    <dgm:pt modelId="{23DF2154-2534-48D6-816A-FF9DE59BBE64}">
      <dgm:prSet phldrT="[Text]"/>
      <dgm:spPr/>
      <dgm:t>
        <a:bodyPr/>
        <a:lstStyle/>
        <a:p>
          <a:r>
            <a:rPr lang="en-US" dirty="0"/>
            <a:t>Reader 2 Enters</a:t>
          </a:r>
        </a:p>
      </dgm:t>
    </dgm:pt>
    <dgm:pt modelId="{E9E015B1-2FE4-44CE-A70F-6F239FE8048A}" type="parTrans" cxnId="{90458C4F-242A-4288-BC65-D7E4A81AFA81}">
      <dgm:prSet/>
      <dgm:spPr/>
      <dgm:t>
        <a:bodyPr/>
        <a:lstStyle/>
        <a:p>
          <a:endParaRPr lang="en-US"/>
        </a:p>
      </dgm:t>
    </dgm:pt>
    <dgm:pt modelId="{2716AFF4-5AB9-46C2-9DBE-2765A7402CFF}" type="sibTrans" cxnId="{90458C4F-242A-4288-BC65-D7E4A81AFA81}">
      <dgm:prSet/>
      <dgm:spPr/>
      <dgm:t>
        <a:bodyPr/>
        <a:lstStyle/>
        <a:p>
          <a:endParaRPr lang="en-US"/>
        </a:p>
      </dgm:t>
    </dgm:pt>
    <dgm:pt modelId="{2EE59E77-AE7D-49E4-BB5E-AAD75A22F322}">
      <dgm:prSet phldrT="[Text]"/>
      <dgm:spPr/>
      <dgm:t>
        <a:bodyPr/>
        <a:lstStyle/>
        <a:p>
          <a:r>
            <a:rPr lang="en-US" dirty="0"/>
            <a:t>Writer Tries to Enter (Blocked)</a:t>
          </a:r>
        </a:p>
      </dgm:t>
    </dgm:pt>
    <dgm:pt modelId="{40C06A28-D7D6-4EC3-B7A6-9620E6B7E1B2}" type="parTrans" cxnId="{602447ED-4D81-4B02-B5BD-3E1E332D8050}">
      <dgm:prSet/>
      <dgm:spPr/>
      <dgm:t>
        <a:bodyPr/>
        <a:lstStyle/>
        <a:p>
          <a:endParaRPr lang="en-US"/>
        </a:p>
      </dgm:t>
    </dgm:pt>
    <dgm:pt modelId="{A41A7663-4DC8-4CAB-AC0D-A9203E08F47D}" type="sibTrans" cxnId="{602447ED-4D81-4B02-B5BD-3E1E332D8050}">
      <dgm:prSet/>
      <dgm:spPr/>
      <dgm:t>
        <a:bodyPr/>
        <a:lstStyle/>
        <a:p>
          <a:endParaRPr lang="en-US"/>
        </a:p>
      </dgm:t>
    </dgm:pt>
    <dgm:pt modelId="{22B0110D-F78A-4150-AE2A-7EC084B30EAA}">
      <dgm:prSet phldrT="[Text]"/>
      <dgm:spPr/>
      <dgm:t>
        <a:bodyPr/>
        <a:lstStyle/>
        <a:p>
          <a:r>
            <a:rPr lang="en-US" dirty="0"/>
            <a:t>Reader 3 Tries to Enter (Blocked)</a:t>
          </a:r>
        </a:p>
      </dgm:t>
    </dgm:pt>
    <dgm:pt modelId="{6E1AB3FD-BFA6-47CC-8F4B-6D0D8711AC42}" type="parTrans" cxnId="{61694CE3-DDA1-48C6-BC63-23AABB21603F}">
      <dgm:prSet/>
      <dgm:spPr/>
      <dgm:t>
        <a:bodyPr/>
        <a:lstStyle/>
        <a:p>
          <a:endParaRPr lang="en-US"/>
        </a:p>
      </dgm:t>
    </dgm:pt>
    <dgm:pt modelId="{4C7D09A8-953E-4F64-B6C9-5785F3B335D4}" type="sibTrans" cxnId="{61694CE3-DDA1-48C6-BC63-23AABB21603F}">
      <dgm:prSet/>
      <dgm:spPr/>
      <dgm:t>
        <a:bodyPr/>
        <a:lstStyle/>
        <a:p>
          <a:endParaRPr lang="en-US"/>
        </a:p>
      </dgm:t>
    </dgm:pt>
    <dgm:pt modelId="{43BBF6E9-B654-4537-B4B5-CFF81B06332F}">
      <dgm:prSet phldrT="[Text]"/>
      <dgm:spPr/>
      <dgm:t>
        <a:bodyPr/>
        <a:lstStyle/>
        <a:p>
          <a:r>
            <a:rPr lang="en-US" dirty="0"/>
            <a:t>Reader 1 Exits</a:t>
          </a:r>
        </a:p>
      </dgm:t>
    </dgm:pt>
    <dgm:pt modelId="{6F323957-0F5B-4D3B-BC87-E5F0877D6049}" type="parTrans" cxnId="{8B8FE3DE-29E1-44D4-9E79-2171FCE32E61}">
      <dgm:prSet/>
      <dgm:spPr/>
      <dgm:t>
        <a:bodyPr/>
        <a:lstStyle/>
        <a:p>
          <a:endParaRPr lang="en-US"/>
        </a:p>
      </dgm:t>
    </dgm:pt>
    <dgm:pt modelId="{9C606EBB-F596-403B-8122-222B33E72AC6}" type="sibTrans" cxnId="{8B8FE3DE-29E1-44D4-9E79-2171FCE32E61}">
      <dgm:prSet/>
      <dgm:spPr/>
      <dgm:t>
        <a:bodyPr/>
        <a:lstStyle/>
        <a:p>
          <a:endParaRPr lang="en-US"/>
        </a:p>
      </dgm:t>
    </dgm:pt>
    <dgm:pt modelId="{EB64D642-9F6B-4958-9FBB-85A3EC55B65A}">
      <dgm:prSet phldrT="[Text]"/>
      <dgm:spPr/>
      <dgm:t>
        <a:bodyPr/>
        <a:lstStyle/>
        <a:p>
          <a:r>
            <a:rPr lang="en-US" dirty="0"/>
            <a:t>Reader 2 Exits</a:t>
          </a:r>
        </a:p>
      </dgm:t>
    </dgm:pt>
    <dgm:pt modelId="{DC607E2C-7F64-46AD-9E82-6FFBD7C32738}" type="parTrans" cxnId="{D55C56AE-39C8-4B18-9080-CFE5685ACC82}">
      <dgm:prSet/>
      <dgm:spPr/>
      <dgm:t>
        <a:bodyPr/>
        <a:lstStyle/>
        <a:p>
          <a:endParaRPr lang="en-US"/>
        </a:p>
      </dgm:t>
    </dgm:pt>
    <dgm:pt modelId="{3B7C0551-5B35-4B82-9368-41B23DB6072D}" type="sibTrans" cxnId="{D55C56AE-39C8-4B18-9080-CFE5685ACC82}">
      <dgm:prSet/>
      <dgm:spPr/>
      <dgm:t>
        <a:bodyPr/>
        <a:lstStyle/>
        <a:p>
          <a:endParaRPr lang="en-US"/>
        </a:p>
      </dgm:t>
    </dgm:pt>
    <dgm:pt modelId="{D0CF4DEB-3E48-4CC2-96A2-FCC3E513499D}">
      <dgm:prSet phldrT="[Text]"/>
      <dgm:spPr/>
      <dgm:t>
        <a:bodyPr/>
        <a:lstStyle/>
        <a:p>
          <a:r>
            <a:rPr lang="en-US" dirty="0"/>
            <a:t>Writer Enters</a:t>
          </a:r>
        </a:p>
      </dgm:t>
    </dgm:pt>
    <dgm:pt modelId="{9A9C1DB3-0337-4217-9335-96A3F823C9F2}" type="parTrans" cxnId="{0124E1E0-1998-4C2F-8780-6F686CA5B50D}">
      <dgm:prSet/>
      <dgm:spPr/>
      <dgm:t>
        <a:bodyPr/>
        <a:lstStyle/>
        <a:p>
          <a:endParaRPr lang="en-US"/>
        </a:p>
      </dgm:t>
    </dgm:pt>
    <dgm:pt modelId="{AB5A7FE8-3FE3-4911-B207-683EB30B16E9}" type="sibTrans" cxnId="{0124E1E0-1998-4C2F-8780-6F686CA5B50D}">
      <dgm:prSet/>
      <dgm:spPr/>
      <dgm:t>
        <a:bodyPr/>
        <a:lstStyle/>
        <a:p>
          <a:endParaRPr lang="en-US"/>
        </a:p>
      </dgm:t>
    </dgm:pt>
    <dgm:pt modelId="{CC68CD1B-931F-4820-9012-17B039BA51FD}">
      <dgm:prSet phldrT="[Text]"/>
      <dgm:spPr/>
      <dgm:t>
        <a:bodyPr/>
        <a:lstStyle/>
        <a:p>
          <a:r>
            <a:rPr lang="en-US" dirty="0"/>
            <a:t>Writer Exits</a:t>
          </a:r>
        </a:p>
      </dgm:t>
    </dgm:pt>
    <dgm:pt modelId="{1864A654-7D2F-4C0F-ACBF-9F60D262F532}" type="parTrans" cxnId="{71BD95CD-681A-4E8A-9D2D-523DE8EA9D2E}">
      <dgm:prSet/>
      <dgm:spPr/>
      <dgm:t>
        <a:bodyPr/>
        <a:lstStyle/>
        <a:p>
          <a:endParaRPr lang="en-US"/>
        </a:p>
      </dgm:t>
    </dgm:pt>
    <dgm:pt modelId="{C4A4F2CF-5D27-4174-B2A6-CFAE49C58DE9}" type="sibTrans" cxnId="{71BD95CD-681A-4E8A-9D2D-523DE8EA9D2E}">
      <dgm:prSet/>
      <dgm:spPr/>
      <dgm:t>
        <a:bodyPr/>
        <a:lstStyle/>
        <a:p>
          <a:endParaRPr lang="en-US"/>
        </a:p>
      </dgm:t>
    </dgm:pt>
    <dgm:pt modelId="{EF13A0CB-9E58-4B8E-816B-132AC96A01C4}">
      <dgm:prSet phldrT="[Text]"/>
      <dgm:spPr/>
      <dgm:t>
        <a:bodyPr/>
        <a:lstStyle/>
        <a:p>
          <a:r>
            <a:rPr lang="en-US" dirty="0"/>
            <a:t>Reader 3 Enters</a:t>
          </a:r>
        </a:p>
      </dgm:t>
    </dgm:pt>
    <dgm:pt modelId="{2B5B17E5-B94F-4E74-91A2-359B060F8D1C}" type="parTrans" cxnId="{2C1A50C5-B0A8-4F49-B54F-24E24C95BC9A}">
      <dgm:prSet/>
      <dgm:spPr/>
      <dgm:t>
        <a:bodyPr/>
        <a:lstStyle/>
        <a:p>
          <a:endParaRPr lang="en-US"/>
        </a:p>
      </dgm:t>
    </dgm:pt>
    <dgm:pt modelId="{D73F28E0-3908-41D3-B89C-FD746A1B4A6C}" type="sibTrans" cxnId="{2C1A50C5-B0A8-4F49-B54F-24E24C95BC9A}">
      <dgm:prSet/>
      <dgm:spPr/>
      <dgm:t>
        <a:bodyPr/>
        <a:lstStyle/>
        <a:p>
          <a:endParaRPr lang="en-US"/>
        </a:p>
      </dgm:t>
    </dgm:pt>
    <dgm:pt modelId="{79C583F0-D269-4CDF-BB64-A5F966D2075C}">
      <dgm:prSet phldrT="[Text]"/>
      <dgm:spPr/>
      <dgm:t>
        <a:bodyPr/>
        <a:lstStyle/>
        <a:p>
          <a:r>
            <a:rPr lang="en-US" dirty="0" err="1"/>
            <a:t>Lightswitch</a:t>
          </a:r>
          <a:r>
            <a:rPr lang="en-US" dirty="0"/>
            <a:t>: 	0</a:t>
          </a:r>
        </a:p>
      </dgm:t>
    </dgm:pt>
    <dgm:pt modelId="{32E119A6-FC9F-4DBA-AF58-79DCF40E3BEA}" type="parTrans" cxnId="{36664C95-EC07-49A0-B556-C9EAB30C543F}">
      <dgm:prSet/>
      <dgm:spPr/>
      <dgm:t>
        <a:bodyPr/>
        <a:lstStyle/>
        <a:p>
          <a:endParaRPr lang="en-US"/>
        </a:p>
      </dgm:t>
    </dgm:pt>
    <dgm:pt modelId="{E825A126-540F-460A-BEC8-B118AE350B14}" type="sibTrans" cxnId="{36664C95-EC07-49A0-B556-C9EAB30C543F}">
      <dgm:prSet/>
      <dgm:spPr/>
      <dgm:t>
        <a:bodyPr/>
        <a:lstStyle/>
        <a:p>
          <a:endParaRPr lang="en-US"/>
        </a:p>
      </dgm:t>
    </dgm:pt>
    <dgm:pt modelId="{B4456B7B-0751-4F58-A114-212E9A42736B}">
      <dgm:prSet phldrT="[Text]"/>
      <dgm:spPr/>
      <dgm:t>
        <a:bodyPr/>
        <a:lstStyle/>
        <a:p>
          <a:r>
            <a:rPr lang="en-US" dirty="0"/>
            <a:t>Turnstile:	1</a:t>
          </a:r>
        </a:p>
      </dgm:t>
    </dgm:pt>
    <dgm:pt modelId="{633684AE-3665-4BC4-B23E-48B23C8FE8ED}" type="parTrans" cxnId="{45504E21-C586-4DE3-A765-CBF4CADC3A6D}">
      <dgm:prSet/>
      <dgm:spPr/>
      <dgm:t>
        <a:bodyPr/>
        <a:lstStyle/>
        <a:p>
          <a:endParaRPr lang="en-US"/>
        </a:p>
      </dgm:t>
    </dgm:pt>
    <dgm:pt modelId="{9A87261A-8FC1-4E5F-A7E0-2C439A44B1D9}" type="sibTrans" cxnId="{45504E21-C586-4DE3-A765-CBF4CADC3A6D}">
      <dgm:prSet/>
      <dgm:spPr/>
      <dgm:t>
        <a:bodyPr/>
        <a:lstStyle/>
        <a:p>
          <a:endParaRPr lang="en-US"/>
        </a:p>
      </dgm:t>
    </dgm:pt>
    <dgm:pt modelId="{61A9F634-70B0-4AC8-B18F-621F79B8B1D4}">
      <dgm:prSet phldrT="[Text]"/>
      <dgm:spPr/>
      <dgm:t>
        <a:bodyPr/>
        <a:lstStyle/>
        <a:p>
          <a:r>
            <a:rPr lang="en-US" dirty="0" err="1"/>
            <a:t>Lightswitch</a:t>
          </a:r>
          <a:r>
            <a:rPr lang="en-US" dirty="0"/>
            <a:t>: 	0</a:t>
          </a:r>
        </a:p>
      </dgm:t>
    </dgm:pt>
    <dgm:pt modelId="{2E322DF4-5B96-4804-A7B0-594E32F69C50}" type="parTrans" cxnId="{4863FE11-102B-430F-8663-527914BFA07D}">
      <dgm:prSet/>
      <dgm:spPr/>
      <dgm:t>
        <a:bodyPr/>
        <a:lstStyle/>
        <a:p>
          <a:endParaRPr lang="en-US"/>
        </a:p>
      </dgm:t>
    </dgm:pt>
    <dgm:pt modelId="{A84080F2-2A79-4452-A78B-FD00F282EBFC}" type="sibTrans" cxnId="{4863FE11-102B-430F-8663-527914BFA07D}">
      <dgm:prSet/>
      <dgm:spPr/>
      <dgm:t>
        <a:bodyPr/>
        <a:lstStyle/>
        <a:p>
          <a:endParaRPr lang="en-US"/>
        </a:p>
      </dgm:t>
    </dgm:pt>
    <dgm:pt modelId="{3F784BE7-56BC-484D-8104-FD97624814A2}">
      <dgm:prSet/>
      <dgm:spPr/>
      <dgm:t>
        <a:bodyPr/>
        <a:lstStyle/>
        <a:p>
          <a:r>
            <a:rPr lang="en-US"/>
            <a:t>Turnstile:	1</a:t>
          </a:r>
          <a:endParaRPr lang="en-US" dirty="0"/>
        </a:p>
      </dgm:t>
    </dgm:pt>
    <dgm:pt modelId="{03245847-4040-4074-86B9-E21B871DA969}" type="parTrans" cxnId="{B4C9FF86-7D95-48EC-8284-5EFED62DA190}">
      <dgm:prSet/>
      <dgm:spPr/>
      <dgm:t>
        <a:bodyPr/>
        <a:lstStyle/>
        <a:p>
          <a:endParaRPr lang="en-US"/>
        </a:p>
      </dgm:t>
    </dgm:pt>
    <dgm:pt modelId="{577E0DDC-2333-4E2F-AEBC-F5AA81C4F8AE}" type="sibTrans" cxnId="{B4C9FF86-7D95-48EC-8284-5EFED62DA190}">
      <dgm:prSet/>
      <dgm:spPr/>
      <dgm:t>
        <a:bodyPr/>
        <a:lstStyle/>
        <a:p>
          <a:endParaRPr lang="en-US"/>
        </a:p>
      </dgm:t>
    </dgm:pt>
    <dgm:pt modelId="{E9856313-1015-41EF-91D9-022DCC0F67D2}">
      <dgm:prSet phldrT="[Text]"/>
      <dgm:spPr/>
      <dgm:t>
        <a:bodyPr/>
        <a:lstStyle/>
        <a:p>
          <a:r>
            <a:rPr lang="en-US" dirty="0" err="1"/>
            <a:t>Lightswitch</a:t>
          </a:r>
          <a:r>
            <a:rPr lang="en-US" dirty="0"/>
            <a:t>: 	0</a:t>
          </a:r>
        </a:p>
      </dgm:t>
    </dgm:pt>
    <dgm:pt modelId="{BAC87623-A520-4251-8AD8-DC084D1AF7FA}" type="parTrans" cxnId="{B349DCA1-5519-41B6-BECC-F7CF9CF9F9DF}">
      <dgm:prSet/>
      <dgm:spPr/>
      <dgm:t>
        <a:bodyPr/>
        <a:lstStyle/>
        <a:p>
          <a:endParaRPr lang="en-US"/>
        </a:p>
      </dgm:t>
    </dgm:pt>
    <dgm:pt modelId="{AA295360-BE49-4E7E-A830-47CAF9BE8889}" type="sibTrans" cxnId="{B349DCA1-5519-41B6-BECC-F7CF9CF9F9DF}">
      <dgm:prSet/>
      <dgm:spPr/>
      <dgm:t>
        <a:bodyPr/>
        <a:lstStyle/>
        <a:p>
          <a:endParaRPr lang="en-US"/>
        </a:p>
      </dgm:t>
    </dgm:pt>
    <dgm:pt modelId="{40572D3B-B473-4BCB-9BC7-F42717FC8B3C}">
      <dgm:prSet/>
      <dgm:spPr/>
      <dgm:t>
        <a:bodyPr/>
        <a:lstStyle/>
        <a:p>
          <a:r>
            <a:rPr lang="en-US" dirty="0"/>
            <a:t>Turnstile:	0</a:t>
          </a:r>
        </a:p>
      </dgm:t>
    </dgm:pt>
    <dgm:pt modelId="{2C77F34A-7454-4A89-B064-58F05C4F8628}" type="parTrans" cxnId="{4DFDA699-0A8C-4E1A-94BE-3E02CA974460}">
      <dgm:prSet/>
      <dgm:spPr/>
      <dgm:t>
        <a:bodyPr/>
        <a:lstStyle/>
        <a:p>
          <a:endParaRPr lang="en-US"/>
        </a:p>
      </dgm:t>
    </dgm:pt>
    <dgm:pt modelId="{F789E6FE-145E-4CFE-8D09-9FAEA58139B3}" type="sibTrans" cxnId="{4DFDA699-0A8C-4E1A-94BE-3E02CA974460}">
      <dgm:prSet/>
      <dgm:spPr/>
      <dgm:t>
        <a:bodyPr/>
        <a:lstStyle/>
        <a:p>
          <a:endParaRPr lang="en-US"/>
        </a:p>
      </dgm:t>
    </dgm:pt>
    <dgm:pt modelId="{67AB0BA5-D2B0-4FBD-879D-24A957A61D3F}">
      <dgm:prSet phldrT="[Text]"/>
      <dgm:spPr/>
      <dgm:t>
        <a:bodyPr/>
        <a:lstStyle/>
        <a:p>
          <a:r>
            <a:rPr lang="en-US" dirty="0" err="1"/>
            <a:t>Lightswitch</a:t>
          </a:r>
          <a:r>
            <a:rPr lang="en-US" dirty="0"/>
            <a:t>: 	0</a:t>
          </a:r>
        </a:p>
      </dgm:t>
    </dgm:pt>
    <dgm:pt modelId="{CF14C0DB-AFC2-4EF2-A933-8E2790D8D672}" type="parTrans" cxnId="{E2C2B6CE-2297-4437-BA88-97B9C09816F3}">
      <dgm:prSet/>
      <dgm:spPr/>
      <dgm:t>
        <a:bodyPr/>
        <a:lstStyle/>
        <a:p>
          <a:endParaRPr lang="en-US"/>
        </a:p>
      </dgm:t>
    </dgm:pt>
    <dgm:pt modelId="{35CEBC63-C7FD-40A3-BE54-8DCED4D2F030}" type="sibTrans" cxnId="{E2C2B6CE-2297-4437-BA88-97B9C09816F3}">
      <dgm:prSet/>
      <dgm:spPr/>
      <dgm:t>
        <a:bodyPr/>
        <a:lstStyle/>
        <a:p>
          <a:endParaRPr lang="en-US"/>
        </a:p>
      </dgm:t>
    </dgm:pt>
    <dgm:pt modelId="{D43272F0-0E10-4FB2-B907-65C18F746470}">
      <dgm:prSet/>
      <dgm:spPr/>
      <dgm:t>
        <a:bodyPr/>
        <a:lstStyle/>
        <a:p>
          <a:r>
            <a:rPr lang="en-US" dirty="0"/>
            <a:t>Turnstile:	0</a:t>
          </a:r>
        </a:p>
      </dgm:t>
    </dgm:pt>
    <dgm:pt modelId="{0D512D57-AB53-4023-ABE9-416D3379C1CB}" type="parTrans" cxnId="{A150DA45-0A8F-405A-90B7-9294A5ED599B}">
      <dgm:prSet/>
      <dgm:spPr/>
      <dgm:t>
        <a:bodyPr/>
        <a:lstStyle/>
        <a:p>
          <a:endParaRPr lang="en-US"/>
        </a:p>
      </dgm:t>
    </dgm:pt>
    <dgm:pt modelId="{9725F153-BF6F-404E-9365-7A5EAE236226}" type="sibTrans" cxnId="{A150DA45-0A8F-405A-90B7-9294A5ED599B}">
      <dgm:prSet/>
      <dgm:spPr/>
      <dgm:t>
        <a:bodyPr/>
        <a:lstStyle/>
        <a:p>
          <a:endParaRPr lang="en-US"/>
        </a:p>
      </dgm:t>
    </dgm:pt>
    <dgm:pt modelId="{EA595C16-5F09-45A4-A93E-29D6E6475FDF}">
      <dgm:prSet phldrT="[Text]"/>
      <dgm:spPr/>
      <dgm:t>
        <a:bodyPr/>
        <a:lstStyle/>
        <a:p>
          <a:r>
            <a:rPr lang="en-US" dirty="0" err="1"/>
            <a:t>Lightswitch</a:t>
          </a:r>
          <a:r>
            <a:rPr lang="en-US" dirty="0"/>
            <a:t>: 	0</a:t>
          </a:r>
        </a:p>
      </dgm:t>
    </dgm:pt>
    <dgm:pt modelId="{C4205ABC-7C0F-4651-977A-3F1646915963}" type="parTrans" cxnId="{A4123578-2A59-4B81-BE92-2637207CC7E8}">
      <dgm:prSet/>
      <dgm:spPr/>
      <dgm:t>
        <a:bodyPr/>
        <a:lstStyle/>
        <a:p>
          <a:endParaRPr lang="en-US"/>
        </a:p>
      </dgm:t>
    </dgm:pt>
    <dgm:pt modelId="{F657A3C4-2A10-4498-9316-C414F029E3A9}" type="sibTrans" cxnId="{A4123578-2A59-4B81-BE92-2637207CC7E8}">
      <dgm:prSet/>
      <dgm:spPr/>
      <dgm:t>
        <a:bodyPr/>
        <a:lstStyle/>
        <a:p>
          <a:endParaRPr lang="en-US"/>
        </a:p>
      </dgm:t>
    </dgm:pt>
    <dgm:pt modelId="{1A90162A-04E4-41F5-AB21-EA557E3C4458}">
      <dgm:prSet/>
      <dgm:spPr/>
      <dgm:t>
        <a:bodyPr/>
        <a:lstStyle/>
        <a:p>
          <a:r>
            <a:rPr lang="en-US" dirty="0"/>
            <a:t>Turnstile:	0</a:t>
          </a:r>
        </a:p>
      </dgm:t>
    </dgm:pt>
    <dgm:pt modelId="{D25D8709-AA61-4DB3-93FA-B002AA232299}" type="parTrans" cxnId="{78847557-289B-4D3F-8380-0ED3C4780A64}">
      <dgm:prSet/>
      <dgm:spPr/>
      <dgm:t>
        <a:bodyPr/>
        <a:lstStyle/>
        <a:p>
          <a:endParaRPr lang="en-US"/>
        </a:p>
      </dgm:t>
    </dgm:pt>
    <dgm:pt modelId="{2C3E6800-1557-4EAC-9721-887D31B5C91C}" type="sibTrans" cxnId="{78847557-289B-4D3F-8380-0ED3C4780A64}">
      <dgm:prSet/>
      <dgm:spPr/>
      <dgm:t>
        <a:bodyPr/>
        <a:lstStyle/>
        <a:p>
          <a:endParaRPr lang="en-US"/>
        </a:p>
      </dgm:t>
    </dgm:pt>
    <dgm:pt modelId="{BE9A1935-3E70-45B7-9296-2FD0C573CD37}">
      <dgm:prSet phldrT="[Text]"/>
      <dgm:spPr/>
      <dgm:t>
        <a:bodyPr/>
        <a:lstStyle/>
        <a:p>
          <a:r>
            <a:rPr lang="en-US" dirty="0" err="1"/>
            <a:t>Lightswitch</a:t>
          </a:r>
          <a:r>
            <a:rPr lang="en-US" dirty="0"/>
            <a:t>: 	1</a:t>
          </a:r>
        </a:p>
      </dgm:t>
    </dgm:pt>
    <dgm:pt modelId="{C30D5544-3B7D-4EEB-8FEA-BDDF14DC8322}" type="parTrans" cxnId="{D0BF1FDD-5444-45C8-8FE4-765DE518F2B5}">
      <dgm:prSet/>
      <dgm:spPr/>
      <dgm:t>
        <a:bodyPr/>
        <a:lstStyle/>
        <a:p>
          <a:endParaRPr lang="en-US"/>
        </a:p>
      </dgm:t>
    </dgm:pt>
    <dgm:pt modelId="{3D14D658-378F-4058-896C-1C112EEB187D}" type="sibTrans" cxnId="{D0BF1FDD-5444-45C8-8FE4-765DE518F2B5}">
      <dgm:prSet/>
      <dgm:spPr/>
      <dgm:t>
        <a:bodyPr/>
        <a:lstStyle/>
        <a:p>
          <a:endParaRPr lang="en-US"/>
        </a:p>
      </dgm:t>
    </dgm:pt>
    <dgm:pt modelId="{3162DEEE-51A2-4CE5-B0DA-F38A53E99707}">
      <dgm:prSet/>
      <dgm:spPr/>
      <dgm:t>
        <a:bodyPr/>
        <a:lstStyle/>
        <a:p>
          <a:r>
            <a:rPr lang="en-US" dirty="0"/>
            <a:t>Turnstile:	0</a:t>
          </a:r>
        </a:p>
      </dgm:t>
    </dgm:pt>
    <dgm:pt modelId="{800C1824-D4FC-4164-83FB-E306C153BB84}" type="parTrans" cxnId="{F923C49C-F7FB-4574-AB9C-34340ADD797A}">
      <dgm:prSet/>
      <dgm:spPr/>
      <dgm:t>
        <a:bodyPr/>
        <a:lstStyle/>
        <a:p>
          <a:endParaRPr lang="en-US"/>
        </a:p>
      </dgm:t>
    </dgm:pt>
    <dgm:pt modelId="{34CEF2B1-54CC-4DF8-A10C-4E2A786ED9E8}" type="sibTrans" cxnId="{F923C49C-F7FB-4574-AB9C-34340ADD797A}">
      <dgm:prSet/>
      <dgm:spPr/>
      <dgm:t>
        <a:bodyPr/>
        <a:lstStyle/>
        <a:p>
          <a:endParaRPr lang="en-US"/>
        </a:p>
      </dgm:t>
    </dgm:pt>
    <dgm:pt modelId="{108BD5AF-CD22-4BFD-BECB-BD9FEAE3A211}">
      <dgm:prSet phldrT="[Text]"/>
      <dgm:spPr/>
      <dgm:t>
        <a:bodyPr/>
        <a:lstStyle/>
        <a:p>
          <a:r>
            <a:rPr lang="en-US"/>
            <a:t>Lightswitch: 	0</a:t>
          </a:r>
          <a:endParaRPr lang="en-US" dirty="0"/>
        </a:p>
      </dgm:t>
    </dgm:pt>
    <dgm:pt modelId="{5FB5ED3E-85BD-4414-BE8A-4431F1DD88F2}" type="parTrans" cxnId="{AAE13E77-A566-41DF-8742-44D7594996B9}">
      <dgm:prSet/>
      <dgm:spPr/>
      <dgm:t>
        <a:bodyPr/>
        <a:lstStyle/>
        <a:p>
          <a:endParaRPr lang="en-US"/>
        </a:p>
      </dgm:t>
    </dgm:pt>
    <dgm:pt modelId="{6FB1B811-3799-4949-BBCA-5A7E2555F037}" type="sibTrans" cxnId="{AAE13E77-A566-41DF-8742-44D7594996B9}">
      <dgm:prSet/>
      <dgm:spPr/>
      <dgm:t>
        <a:bodyPr/>
        <a:lstStyle/>
        <a:p>
          <a:endParaRPr lang="en-US"/>
        </a:p>
      </dgm:t>
    </dgm:pt>
    <dgm:pt modelId="{8EEA45B6-D600-4993-9E26-2CCC9767020F}">
      <dgm:prSet/>
      <dgm:spPr/>
      <dgm:t>
        <a:bodyPr/>
        <a:lstStyle/>
        <a:p>
          <a:r>
            <a:rPr lang="en-US" dirty="0"/>
            <a:t>Turnstile:	1</a:t>
          </a:r>
        </a:p>
      </dgm:t>
    </dgm:pt>
    <dgm:pt modelId="{0F52B330-4F08-43A4-8098-080E5446A05B}" type="parTrans" cxnId="{60ED99A3-3329-4E33-9A98-153E705F056D}">
      <dgm:prSet/>
      <dgm:spPr/>
      <dgm:t>
        <a:bodyPr/>
        <a:lstStyle/>
        <a:p>
          <a:endParaRPr lang="en-US"/>
        </a:p>
      </dgm:t>
    </dgm:pt>
    <dgm:pt modelId="{9D003BF4-80A9-4C26-8B2E-640377DA29D9}" type="sibTrans" cxnId="{60ED99A3-3329-4E33-9A98-153E705F056D}">
      <dgm:prSet/>
      <dgm:spPr/>
      <dgm:t>
        <a:bodyPr/>
        <a:lstStyle/>
        <a:p>
          <a:endParaRPr lang="en-US"/>
        </a:p>
      </dgm:t>
    </dgm:pt>
    <dgm:pt modelId="{4A1680D8-4380-485C-AB9F-EF8C277C084B}">
      <dgm:prSet phldrT="[Text]"/>
      <dgm:spPr/>
      <dgm:t>
        <a:bodyPr/>
        <a:lstStyle/>
        <a:p>
          <a:r>
            <a:rPr lang="en-US" dirty="0" err="1"/>
            <a:t>Lightswitch</a:t>
          </a:r>
          <a:r>
            <a:rPr lang="en-US" dirty="0"/>
            <a:t>: 	1</a:t>
          </a:r>
        </a:p>
      </dgm:t>
    </dgm:pt>
    <dgm:pt modelId="{75FAFF19-065B-48FF-B58F-2A8A65997797}" type="parTrans" cxnId="{B3257040-8EF3-42E8-9B70-E45699E226EF}">
      <dgm:prSet/>
      <dgm:spPr/>
      <dgm:t>
        <a:bodyPr/>
        <a:lstStyle/>
        <a:p>
          <a:endParaRPr lang="en-US"/>
        </a:p>
      </dgm:t>
    </dgm:pt>
    <dgm:pt modelId="{BFA9B5C8-A8FE-485A-A123-E7C94B2E3A4D}" type="sibTrans" cxnId="{B3257040-8EF3-42E8-9B70-E45699E226EF}">
      <dgm:prSet/>
      <dgm:spPr/>
      <dgm:t>
        <a:bodyPr/>
        <a:lstStyle/>
        <a:p>
          <a:endParaRPr lang="en-US"/>
        </a:p>
      </dgm:t>
    </dgm:pt>
    <dgm:pt modelId="{11E3D7F0-66F6-49D6-9374-36436ECC3CC2}">
      <dgm:prSet/>
      <dgm:spPr/>
      <dgm:t>
        <a:bodyPr/>
        <a:lstStyle/>
        <a:p>
          <a:r>
            <a:rPr lang="en-US" dirty="0"/>
            <a:t>Turnstile:	1</a:t>
          </a:r>
        </a:p>
      </dgm:t>
    </dgm:pt>
    <dgm:pt modelId="{6206BED0-F888-40F3-BD16-C33390D91A87}" type="parTrans" cxnId="{9160E3CC-BD7C-4884-89F6-578C6BE5794A}">
      <dgm:prSet/>
      <dgm:spPr/>
      <dgm:t>
        <a:bodyPr/>
        <a:lstStyle/>
        <a:p>
          <a:endParaRPr lang="en-US"/>
        </a:p>
      </dgm:t>
    </dgm:pt>
    <dgm:pt modelId="{BA673B8F-969A-409A-BB06-0F54AE3683EE}" type="sibTrans" cxnId="{9160E3CC-BD7C-4884-89F6-578C6BE5794A}">
      <dgm:prSet/>
      <dgm:spPr/>
      <dgm:t>
        <a:bodyPr/>
        <a:lstStyle/>
        <a:p>
          <a:endParaRPr lang="en-US"/>
        </a:p>
      </dgm:t>
    </dgm:pt>
    <dgm:pt modelId="{B9DB1B35-3E02-43DE-B2D2-E926A7E9EC6A}">
      <dgm:prSet phldrT="[Text]"/>
      <dgm:spPr/>
      <dgm:t>
        <a:bodyPr/>
        <a:lstStyle/>
        <a:p>
          <a:r>
            <a:rPr lang="en-US"/>
            <a:t>Lightswitch: 	0</a:t>
          </a:r>
          <a:endParaRPr lang="en-US" dirty="0"/>
        </a:p>
      </dgm:t>
    </dgm:pt>
    <dgm:pt modelId="{8B326B5B-AD68-4A36-A0EC-DD9CF9BB2176}" type="parTrans" cxnId="{7A0798F5-0FA2-4C4F-92EC-1D15A3AA084E}">
      <dgm:prSet/>
      <dgm:spPr/>
      <dgm:t>
        <a:bodyPr/>
        <a:lstStyle/>
        <a:p>
          <a:endParaRPr lang="en-US"/>
        </a:p>
      </dgm:t>
    </dgm:pt>
    <dgm:pt modelId="{8B9FA779-4C4D-4883-A43C-64BFFC17F0E7}" type="sibTrans" cxnId="{7A0798F5-0FA2-4C4F-92EC-1D15A3AA084E}">
      <dgm:prSet/>
      <dgm:spPr/>
      <dgm:t>
        <a:bodyPr/>
        <a:lstStyle/>
        <a:p>
          <a:endParaRPr lang="en-US"/>
        </a:p>
      </dgm:t>
    </dgm:pt>
    <dgm:pt modelId="{EEE9946B-2362-4638-A83D-6E31599AE982}">
      <dgm:prSet/>
      <dgm:spPr/>
      <dgm:t>
        <a:bodyPr/>
        <a:lstStyle/>
        <a:p>
          <a:r>
            <a:rPr lang="en-US" dirty="0"/>
            <a:t>Turnstile:	1</a:t>
          </a:r>
        </a:p>
      </dgm:t>
    </dgm:pt>
    <dgm:pt modelId="{843C99F9-791C-4DFF-920E-F32E95248E4E}" type="parTrans" cxnId="{B23E9FAC-1026-4E25-8F92-1A0564A135F7}">
      <dgm:prSet/>
      <dgm:spPr/>
      <dgm:t>
        <a:bodyPr/>
        <a:lstStyle/>
        <a:p>
          <a:endParaRPr lang="en-US"/>
        </a:p>
      </dgm:t>
    </dgm:pt>
    <dgm:pt modelId="{D7399AC7-25AB-4623-949F-8E08E5FB3419}" type="sibTrans" cxnId="{B23E9FAC-1026-4E25-8F92-1A0564A135F7}">
      <dgm:prSet/>
      <dgm:spPr/>
      <dgm:t>
        <a:bodyPr/>
        <a:lstStyle/>
        <a:p>
          <a:endParaRPr lang="en-US"/>
        </a:p>
      </dgm:t>
    </dgm:pt>
    <dgm:pt modelId="{E1C34809-4BCA-4CFB-8327-EFB29712DFAC}" type="pres">
      <dgm:prSet presAssocID="{30212EC0-69CF-4CF4-A222-80940841AA21}" presName="Name0" presStyleCnt="0">
        <dgm:presLayoutVars>
          <dgm:dir/>
          <dgm:resizeHandles val="exact"/>
        </dgm:presLayoutVars>
      </dgm:prSet>
      <dgm:spPr/>
    </dgm:pt>
    <dgm:pt modelId="{EBE24912-AAB5-4233-9BDC-9572E024089D}" type="pres">
      <dgm:prSet presAssocID="{C21C71F3-3BB8-492D-AE08-10257DDED015}" presName="node" presStyleLbl="node1" presStyleIdx="0" presStyleCnt="9">
        <dgm:presLayoutVars>
          <dgm:bulletEnabled val="1"/>
        </dgm:presLayoutVars>
      </dgm:prSet>
      <dgm:spPr/>
    </dgm:pt>
    <dgm:pt modelId="{23BA3920-22AC-40A7-A842-658AB80BA001}" type="pres">
      <dgm:prSet presAssocID="{2349E0A3-3C7B-4064-B57F-ADD11E319825}" presName="sibTrans" presStyleLbl="sibTrans1D1" presStyleIdx="0" presStyleCnt="8"/>
      <dgm:spPr/>
    </dgm:pt>
    <dgm:pt modelId="{30358141-649C-49D9-A933-9B1A2153B29F}" type="pres">
      <dgm:prSet presAssocID="{2349E0A3-3C7B-4064-B57F-ADD11E319825}" presName="connectorText" presStyleLbl="sibTrans1D1" presStyleIdx="0" presStyleCnt="8"/>
      <dgm:spPr/>
    </dgm:pt>
    <dgm:pt modelId="{8284E678-082A-40FD-9BFC-9005668D1160}" type="pres">
      <dgm:prSet presAssocID="{23DF2154-2534-48D6-816A-FF9DE59BBE64}" presName="node" presStyleLbl="node1" presStyleIdx="1" presStyleCnt="9">
        <dgm:presLayoutVars>
          <dgm:bulletEnabled val="1"/>
        </dgm:presLayoutVars>
      </dgm:prSet>
      <dgm:spPr/>
    </dgm:pt>
    <dgm:pt modelId="{CD086237-3AA0-4219-AFDA-AC5CF099CC55}" type="pres">
      <dgm:prSet presAssocID="{2716AFF4-5AB9-46C2-9DBE-2765A7402CFF}" presName="sibTrans" presStyleLbl="sibTrans1D1" presStyleIdx="1" presStyleCnt="8"/>
      <dgm:spPr/>
    </dgm:pt>
    <dgm:pt modelId="{5D27AAC3-3BAF-469A-BEE6-C4E4E52267B9}" type="pres">
      <dgm:prSet presAssocID="{2716AFF4-5AB9-46C2-9DBE-2765A7402CFF}" presName="connectorText" presStyleLbl="sibTrans1D1" presStyleIdx="1" presStyleCnt="8"/>
      <dgm:spPr/>
    </dgm:pt>
    <dgm:pt modelId="{34E17FE3-F001-4DEB-BD10-2BDCD1718E6B}" type="pres">
      <dgm:prSet presAssocID="{2EE59E77-AE7D-49E4-BB5E-AAD75A22F322}" presName="node" presStyleLbl="node1" presStyleIdx="2" presStyleCnt="9">
        <dgm:presLayoutVars>
          <dgm:bulletEnabled val="1"/>
        </dgm:presLayoutVars>
      </dgm:prSet>
      <dgm:spPr/>
    </dgm:pt>
    <dgm:pt modelId="{F8B95CDE-37C9-4C3F-A4D8-9FD761D0C362}" type="pres">
      <dgm:prSet presAssocID="{A41A7663-4DC8-4CAB-AC0D-A9203E08F47D}" presName="sibTrans" presStyleLbl="sibTrans1D1" presStyleIdx="2" presStyleCnt="8"/>
      <dgm:spPr/>
    </dgm:pt>
    <dgm:pt modelId="{70408B1D-EAD1-48D7-A801-D247E6B26E35}" type="pres">
      <dgm:prSet presAssocID="{A41A7663-4DC8-4CAB-AC0D-A9203E08F47D}" presName="connectorText" presStyleLbl="sibTrans1D1" presStyleIdx="2" presStyleCnt="8"/>
      <dgm:spPr/>
    </dgm:pt>
    <dgm:pt modelId="{FFCBCD7E-D68B-4995-97C0-17DE6AA4AFE2}" type="pres">
      <dgm:prSet presAssocID="{22B0110D-F78A-4150-AE2A-7EC084B30EAA}" presName="node" presStyleLbl="node1" presStyleIdx="3" presStyleCnt="9">
        <dgm:presLayoutVars>
          <dgm:bulletEnabled val="1"/>
        </dgm:presLayoutVars>
      </dgm:prSet>
      <dgm:spPr/>
    </dgm:pt>
    <dgm:pt modelId="{FD7C7931-8FC6-45F7-92FD-08137E49A796}" type="pres">
      <dgm:prSet presAssocID="{4C7D09A8-953E-4F64-B6C9-5785F3B335D4}" presName="sibTrans" presStyleLbl="sibTrans1D1" presStyleIdx="3" presStyleCnt="8"/>
      <dgm:spPr/>
    </dgm:pt>
    <dgm:pt modelId="{4203D886-D23F-4063-830F-7FE09F8BDC0B}" type="pres">
      <dgm:prSet presAssocID="{4C7D09A8-953E-4F64-B6C9-5785F3B335D4}" presName="connectorText" presStyleLbl="sibTrans1D1" presStyleIdx="3" presStyleCnt="8"/>
      <dgm:spPr/>
    </dgm:pt>
    <dgm:pt modelId="{5937E41E-7BDD-4F4B-85D5-C0BAAA4D6323}" type="pres">
      <dgm:prSet presAssocID="{43BBF6E9-B654-4537-B4B5-CFF81B06332F}" presName="node" presStyleLbl="node1" presStyleIdx="4" presStyleCnt="9">
        <dgm:presLayoutVars>
          <dgm:bulletEnabled val="1"/>
        </dgm:presLayoutVars>
      </dgm:prSet>
      <dgm:spPr/>
    </dgm:pt>
    <dgm:pt modelId="{83AD37C5-8CB3-40F6-A4C0-49B048678277}" type="pres">
      <dgm:prSet presAssocID="{9C606EBB-F596-403B-8122-222B33E72AC6}" presName="sibTrans" presStyleLbl="sibTrans1D1" presStyleIdx="4" presStyleCnt="8"/>
      <dgm:spPr/>
    </dgm:pt>
    <dgm:pt modelId="{E1A3559F-CC27-40D2-AB28-FCD3EF6C0772}" type="pres">
      <dgm:prSet presAssocID="{9C606EBB-F596-403B-8122-222B33E72AC6}" presName="connectorText" presStyleLbl="sibTrans1D1" presStyleIdx="4" presStyleCnt="8"/>
      <dgm:spPr/>
    </dgm:pt>
    <dgm:pt modelId="{105B9873-2753-4F28-A093-1635E17174EC}" type="pres">
      <dgm:prSet presAssocID="{EB64D642-9F6B-4958-9FBB-85A3EC55B65A}" presName="node" presStyleLbl="node1" presStyleIdx="5" presStyleCnt="9">
        <dgm:presLayoutVars>
          <dgm:bulletEnabled val="1"/>
        </dgm:presLayoutVars>
      </dgm:prSet>
      <dgm:spPr/>
    </dgm:pt>
    <dgm:pt modelId="{002B6E80-2E1E-44A6-89AE-69EF2DE3BFCA}" type="pres">
      <dgm:prSet presAssocID="{3B7C0551-5B35-4B82-9368-41B23DB6072D}" presName="sibTrans" presStyleLbl="sibTrans1D1" presStyleIdx="5" presStyleCnt="8"/>
      <dgm:spPr/>
    </dgm:pt>
    <dgm:pt modelId="{792253E4-338A-4791-BDA9-211A6406B983}" type="pres">
      <dgm:prSet presAssocID="{3B7C0551-5B35-4B82-9368-41B23DB6072D}" presName="connectorText" presStyleLbl="sibTrans1D1" presStyleIdx="5" presStyleCnt="8"/>
      <dgm:spPr/>
    </dgm:pt>
    <dgm:pt modelId="{728E3A84-A64C-40F1-8692-FA43E048E337}" type="pres">
      <dgm:prSet presAssocID="{D0CF4DEB-3E48-4CC2-96A2-FCC3E513499D}" presName="node" presStyleLbl="node1" presStyleIdx="6" presStyleCnt="9">
        <dgm:presLayoutVars>
          <dgm:bulletEnabled val="1"/>
        </dgm:presLayoutVars>
      </dgm:prSet>
      <dgm:spPr/>
    </dgm:pt>
    <dgm:pt modelId="{1A9CF081-9187-411B-B60E-6EBFEDCCCD5E}" type="pres">
      <dgm:prSet presAssocID="{AB5A7FE8-3FE3-4911-B207-683EB30B16E9}" presName="sibTrans" presStyleLbl="sibTrans1D1" presStyleIdx="6" presStyleCnt="8"/>
      <dgm:spPr/>
    </dgm:pt>
    <dgm:pt modelId="{C9A661E7-7B07-423A-BBC3-E24B3927733B}" type="pres">
      <dgm:prSet presAssocID="{AB5A7FE8-3FE3-4911-B207-683EB30B16E9}" presName="connectorText" presStyleLbl="sibTrans1D1" presStyleIdx="6" presStyleCnt="8"/>
      <dgm:spPr/>
    </dgm:pt>
    <dgm:pt modelId="{AD69DED1-2C51-46D4-BB1B-67F7A031EB8B}" type="pres">
      <dgm:prSet presAssocID="{CC68CD1B-931F-4820-9012-17B039BA51FD}" presName="node" presStyleLbl="node1" presStyleIdx="7" presStyleCnt="9">
        <dgm:presLayoutVars>
          <dgm:bulletEnabled val="1"/>
        </dgm:presLayoutVars>
      </dgm:prSet>
      <dgm:spPr/>
    </dgm:pt>
    <dgm:pt modelId="{02C71117-F070-4FEE-8CD8-AFE6F9649A11}" type="pres">
      <dgm:prSet presAssocID="{C4A4F2CF-5D27-4174-B2A6-CFAE49C58DE9}" presName="sibTrans" presStyleLbl="sibTrans1D1" presStyleIdx="7" presStyleCnt="8"/>
      <dgm:spPr/>
    </dgm:pt>
    <dgm:pt modelId="{2485CEBD-23E4-482C-8965-41ED04475846}" type="pres">
      <dgm:prSet presAssocID="{C4A4F2CF-5D27-4174-B2A6-CFAE49C58DE9}" presName="connectorText" presStyleLbl="sibTrans1D1" presStyleIdx="7" presStyleCnt="8"/>
      <dgm:spPr/>
    </dgm:pt>
    <dgm:pt modelId="{70D4CBEC-49DE-4012-BAF8-47D6242A40A0}" type="pres">
      <dgm:prSet presAssocID="{EF13A0CB-9E58-4B8E-816B-132AC96A01C4}" presName="node" presStyleLbl="node1" presStyleIdx="8" presStyleCnt="9">
        <dgm:presLayoutVars>
          <dgm:bulletEnabled val="1"/>
        </dgm:presLayoutVars>
      </dgm:prSet>
      <dgm:spPr/>
    </dgm:pt>
  </dgm:ptLst>
  <dgm:cxnLst>
    <dgm:cxn modelId="{030B9D01-F5BC-4F88-BDCB-5272505FEE7B}" type="presOf" srcId="{E9856313-1015-41EF-91D9-022DCC0F67D2}" destId="{34E17FE3-F001-4DEB-BD10-2BDCD1718E6B}" srcOrd="0" destOrd="1" presId="urn:microsoft.com/office/officeart/2005/8/layout/bProcess3"/>
    <dgm:cxn modelId="{4863FE11-102B-430F-8663-527914BFA07D}" srcId="{23DF2154-2534-48D6-816A-FF9DE59BBE64}" destId="{61A9F634-70B0-4AC8-B18F-621F79B8B1D4}" srcOrd="0" destOrd="0" parTransId="{2E322DF4-5B96-4804-A7B0-594E32F69C50}" sibTransId="{A84080F2-2A79-4452-A78B-FD00F282EBFC}"/>
    <dgm:cxn modelId="{17F5B219-EB34-4F0F-9884-6ADEEDD9CD3E}" type="presOf" srcId="{3162DEEE-51A2-4CE5-B0DA-F38A53E99707}" destId="{105B9873-2753-4F28-A093-1635E17174EC}" srcOrd="0" destOrd="2" presId="urn:microsoft.com/office/officeart/2005/8/layout/bProcess3"/>
    <dgm:cxn modelId="{EBE68D1F-507A-47E6-A4BD-849B642054E2}" type="presOf" srcId="{22B0110D-F78A-4150-AE2A-7EC084B30EAA}" destId="{FFCBCD7E-D68B-4995-97C0-17DE6AA4AFE2}" srcOrd="0" destOrd="0" presId="urn:microsoft.com/office/officeart/2005/8/layout/bProcess3"/>
    <dgm:cxn modelId="{986D7820-4004-4AAE-9826-8D607C2B7A16}" type="presOf" srcId="{9C606EBB-F596-403B-8122-222B33E72AC6}" destId="{E1A3559F-CC27-40D2-AB28-FCD3EF6C0772}" srcOrd="1" destOrd="0" presId="urn:microsoft.com/office/officeart/2005/8/layout/bProcess3"/>
    <dgm:cxn modelId="{45504E21-C586-4DE3-A765-CBF4CADC3A6D}" srcId="{C21C71F3-3BB8-492D-AE08-10257DDED015}" destId="{B4456B7B-0751-4F58-A114-212E9A42736B}" srcOrd="1" destOrd="0" parTransId="{633684AE-3665-4BC4-B23E-48B23C8FE8ED}" sibTransId="{9A87261A-8FC1-4E5F-A7E0-2C439A44B1D9}"/>
    <dgm:cxn modelId="{A8F8E921-9573-40DF-AC64-A47B9E479ACE}" type="presOf" srcId="{61A9F634-70B0-4AC8-B18F-621F79B8B1D4}" destId="{8284E678-082A-40FD-9BFC-9005668D1160}" srcOrd="0" destOrd="1" presId="urn:microsoft.com/office/officeart/2005/8/layout/bProcess3"/>
    <dgm:cxn modelId="{69EC2C24-15D4-4ACE-8192-24680865481E}" type="presOf" srcId="{4A1680D8-4380-485C-AB9F-EF8C277C084B}" destId="{AD69DED1-2C51-46D4-BB1B-67F7A031EB8B}" srcOrd="0" destOrd="1" presId="urn:microsoft.com/office/officeart/2005/8/layout/bProcess3"/>
    <dgm:cxn modelId="{044FC129-42A3-40A4-B83C-96E82DAE303E}" type="presOf" srcId="{2716AFF4-5AB9-46C2-9DBE-2765A7402CFF}" destId="{CD086237-3AA0-4219-AFDA-AC5CF099CC55}" srcOrd="0" destOrd="0" presId="urn:microsoft.com/office/officeart/2005/8/layout/bProcess3"/>
    <dgm:cxn modelId="{52D2C22D-D798-4F2A-9630-CA7E71B8D367}" type="presOf" srcId="{3F784BE7-56BC-484D-8104-FD97624814A2}" destId="{8284E678-082A-40FD-9BFC-9005668D1160}" srcOrd="0" destOrd="2" presId="urn:microsoft.com/office/officeart/2005/8/layout/bProcess3"/>
    <dgm:cxn modelId="{AE9F2831-4164-4501-8FD6-328F5ED8851B}" type="presOf" srcId="{9C606EBB-F596-403B-8122-222B33E72AC6}" destId="{83AD37C5-8CB3-40F6-A4C0-49B048678277}" srcOrd="0" destOrd="0" presId="urn:microsoft.com/office/officeart/2005/8/layout/bProcess3"/>
    <dgm:cxn modelId="{91695432-23CF-4CCC-9E2A-44FF7A169E54}" type="presOf" srcId="{8EEA45B6-D600-4993-9E26-2CCC9767020F}" destId="{728E3A84-A64C-40F1-8692-FA43E048E337}" srcOrd="0" destOrd="2" presId="urn:microsoft.com/office/officeart/2005/8/layout/bProcess3"/>
    <dgm:cxn modelId="{EF41753B-200A-4102-B76E-656032C6C33A}" type="presOf" srcId="{EB64D642-9F6B-4958-9FBB-85A3EC55B65A}" destId="{105B9873-2753-4F28-A093-1635E17174EC}" srcOrd="0" destOrd="0" presId="urn:microsoft.com/office/officeart/2005/8/layout/bProcess3"/>
    <dgm:cxn modelId="{B3257040-8EF3-42E8-9B70-E45699E226EF}" srcId="{CC68CD1B-931F-4820-9012-17B039BA51FD}" destId="{4A1680D8-4380-485C-AB9F-EF8C277C084B}" srcOrd="0" destOrd="0" parTransId="{75FAFF19-065B-48FF-B58F-2A8A65997797}" sibTransId="{BFA9B5C8-A8FE-485A-A123-E7C94B2E3A4D}"/>
    <dgm:cxn modelId="{2DF20A5B-13F0-4F5E-9B43-63C841402A68}" type="presOf" srcId="{EF13A0CB-9E58-4B8E-816B-132AC96A01C4}" destId="{70D4CBEC-49DE-4012-BAF8-47D6242A40A0}" srcOrd="0" destOrd="0" presId="urn:microsoft.com/office/officeart/2005/8/layout/bProcess3"/>
    <dgm:cxn modelId="{8E6F325D-D102-455E-9AC1-F0B0F6C74C43}" type="presOf" srcId="{11E3D7F0-66F6-49D6-9374-36436ECC3CC2}" destId="{AD69DED1-2C51-46D4-BB1B-67F7A031EB8B}" srcOrd="0" destOrd="2" presId="urn:microsoft.com/office/officeart/2005/8/layout/bProcess3"/>
    <dgm:cxn modelId="{EE4B635F-650B-4129-BD11-0749B49144C2}" type="presOf" srcId="{67AB0BA5-D2B0-4FBD-879D-24A957A61D3F}" destId="{FFCBCD7E-D68B-4995-97C0-17DE6AA4AFE2}" srcOrd="0" destOrd="1" presId="urn:microsoft.com/office/officeart/2005/8/layout/bProcess3"/>
    <dgm:cxn modelId="{7CD5BD5F-D6C3-4C8A-88DA-71E3DF3D8710}" type="presOf" srcId="{EA595C16-5F09-45A4-A93E-29D6E6475FDF}" destId="{5937E41E-7BDD-4F4B-85D5-C0BAAA4D6323}" srcOrd="0" destOrd="1" presId="urn:microsoft.com/office/officeart/2005/8/layout/bProcess3"/>
    <dgm:cxn modelId="{53F1A761-BFEB-4C40-B66B-E668B243C5E4}" type="presOf" srcId="{C4A4F2CF-5D27-4174-B2A6-CFAE49C58DE9}" destId="{02C71117-F070-4FEE-8CD8-AFE6F9649A11}" srcOrd="0" destOrd="0" presId="urn:microsoft.com/office/officeart/2005/8/layout/bProcess3"/>
    <dgm:cxn modelId="{2F691945-7AF0-4C6A-B82C-34E9A5F29CB1}" type="presOf" srcId="{AB5A7FE8-3FE3-4911-B207-683EB30B16E9}" destId="{C9A661E7-7B07-423A-BBC3-E24B3927733B}" srcOrd="1" destOrd="0" presId="urn:microsoft.com/office/officeart/2005/8/layout/bProcess3"/>
    <dgm:cxn modelId="{A150DA45-0A8F-405A-90B7-9294A5ED599B}" srcId="{22B0110D-F78A-4150-AE2A-7EC084B30EAA}" destId="{D43272F0-0E10-4FB2-B907-65C18F746470}" srcOrd="1" destOrd="0" parTransId="{0D512D57-AB53-4023-ABE9-416D3379C1CB}" sibTransId="{9725F153-BF6F-404E-9365-7A5EAE236226}"/>
    <dgm:cxn modelId="{CB279B48-1E5D-41D8-96AC-74E840F74076}" type="presOf" srcId="{79C583F0-D269-4CDF-BB64-A5F966D2075C}" destId="{EBE24912-AAB5-4233-9BDC-9572E024089D}" srcOrd="0" destOrd="1" presId="urn:microsoft.com/office/officeart/2005/8/layout/bProcess3"/>
    <dgm:cxn modelId="{8A866A4F-09CE-440A-95F2-34BD3C59472D}" type="presOf" srcId="{C21C71F3-3BB8-492D-AE08-10257DDED015}" destId="{EBE24912-AAB5-4233-9BDC-9572E024089D}" srcOrd="0" destOrd="0" presId="urn:microsoft.com/office/officeart/2005/8/layout/bProcess3"/>
    <dgm:cxn modelId="{90458C4F-242A-4288-BC65-D7E4A81AFA81}" srcId="{30212EC0-69CF-4CF4-A222-80940841AA21}" destId="{23DF2154-2534-48D6-816A-FF9DE59BBE64}" srcOrd="1" destOrd="0" parTransId="{E9E015B1-2FE4-44CE-A70F-6F239FE8048A}" sibTransId="{2716AFF4-5AB9-46C2-9DBE-2765A7402CFF}"/>
    <dgm:cxn modelId="{B9AE3D51-F069-42E6-95FB-8E232B54222F}" srcId="{30212EC0-69CF-4CF4-A222-80940841AA21}" destId="{C21C71F3-3BB8-492D-AE08-10257DDED015}" srcOrd="0" destOrd="0" parTransId="{3BDDC737-EDB6-4458-BEC3-3A842DEE28BF}" sibTransId="{2349E0A3-3C7B-4064-B57F-ADD11E319825}"/>
    <dgm:cxn modelId="{48984573-57B7-47F9-A84A-E6FF86D0B8C3}" type="presOf" srcId="{AB5A7FE8-3FE3-4911-B207-683EB30B16E9}" destId="{1A9CF081-9187-411B-B60E-6EBFEDCCCD5E}" srcOrd="0" destOrd="0" presId="urn:microsoft.com/office/officeart/2005/8/layout/bProcess3"/>
    <dgm:cxn modelId="{D4187573-4939-46B3-9A40-37F7457EA708}" type="presOf" srcId="{2349E0A3-3C7B-4064-B57F-ADD11E319825}" destId="{30358141-649C-49D9-A933-9B1A2153B29F}" srcOrd="1" destOrd="0" presId="urn:microsoft.com/office/officeart/2005/8/layout/bProcess3"/>
    <dgm:cxn modelId="{EEA87674-CBE5-412A-8540-12C5F7BCA7BB}" type="presOf" srcId="{30212EC0-69CF-4CF4-A222-80940841AA21}" destId="{E1C34809-4BCA-4CFB-8327-EFB29712DFAC}" srcOrd="0" destOrd="0" presId="urn:microsoft.com/office/officeart/2005/8/layout/bProcess3"/>
    <dgm:cxn modelId="{CB213677-3187-42E5-8A62-33C3F684D777}" type="presOf" srcId="{43BBF6E9-B654-4537-B4B5-CFF81B06332F}" destId="{5937E41E-7BDD-4F4B-85D5-C0BAAA4D6323}" srcOrd="0" destOrd="0" presId="urn:microsoft.com/office/officeart/2005/8/layout/bProcess3"/>
    <dgm:cxn modelId="{AAE13E77-A566-41DF-8742-44D7594996B9}" srcId="{D0CF4DEB-3E48-4CC2-96A2-FCC3E513499D}" destId="{108BD5AF-CD22-4BFD-BECB-BD9FEAE3A211}" srcOrd="0" destOrd="0" parTransId="{5FB5ED3E-85BD-4414-BE8A-4431F1DD88F2}" sibTransId="{6FB1B811-3799-4949-BBCA-5A7E2555F037}"/>
    <dgm:cxn modelId="{78847557-289B-4D3F-8380-0ED3C4780A64}" srcId="{43BBF6E9-B654-4537-B4B5-CFF81B06332F}" destId="{1A90162A-04E4-41F5-AB21-EA557E3C4458}" srcOrd="1" destOrd="0" parTransId="{D25D8709-AA61-4DB3-93FA-B002AA232299}" sibTransId="{2C3E6800-1557-4EAC-9721-887D31B5C91C}"/>
    <dgm:cxn modelId="{A4123578-2A59-4B81-BE92-2637207CC7E8}" srcId="{43BBF6E9-B654-4537-B4B5-CFF81B06332F}" destId="{EA595C16-5F09-45A4-A93E-29D6E6475FDF}" srcOrd="0" destOrd="0" parTransId="{C4205ABC-7C0F-4651-977A-3F1646915963}" sibTransId="{F657A3C4-2A10-4498-9316-C414F029E3A9}"/>
    <dgm:cxn modelId="{4D91C27B-4A70-43DD-9606-62AC527F566D}" type="presOf" srcId="{B4456B7B-0751-4F58-A114-212E9A42736B}" destId="{EBE24912-AAB5-4233-9BDC-9572E024089D}" srcOrd="0" destOrd="2" presId="urn:microsoft.com/office/officeart/2005/8/layout/bProcess3"/>
    <dgm:cxn modelId="{A7C6C07C-4CD5-4246-9EF3-C27CA69005B5}" type="presOf" srcId="{2349E0A3-3C7B-4064-B57F-ADD11E319825}" destId="{23BA3920-22AC-40A7-A842-658AB80BA001}" srcOrd="0" destOrd="0" presId="urn:microsoft.com/office/officeart/2005/8/layout/bProcess3"/>
    <dgm:cxn modelId="{B4C9FF86-7D95-48EC-8284-5EFED62DA190}" srcId="{23DF2154-2534-48D6-816A-FF9DE59BBE64}" destId="{3F784BE7-56BC-484D-8104-FD97624814A2}" srcOrd="1" destOrd="0" parTransId="{03245847-4040-4074-86B9-E21B871DA969}" sibTransId="{577E0DDC-2333-4E2F-AEBC-F5AA81C4F8AE}"/>
    <dgm:cxn modelId="{C164B68B-5D88-4189-9BEE-19C69240F338}" type="presOf" srcId="{BE9A1935-3E70-45B7-9296-2FD0C573CD37}" destId="{105B9873-2753-4F28-A093-1635E17174EC}" srcOrd="0" destOrd="1" presId="urn:microsoft.com/office/officeart/2005/8/layout/bProcess3"/>
    <dgm:cxn modelId="{8DBFB68D-ECE9-4800-A4D6-8684F40C7324}" type="presOf" srcId="{EEE9946B-2362-4638-A83D-6E31599AE982}" destId="{70D4CBEC-49DE-4012-BAF8-47D6242A40A0}" srcOrd="0" destOrd="2" presId="urn:microsoft.com/office/officeart/2005/8/layout/bProcess3"/>
    <dgm:cxn modelId="{808DCC94-9FE5-4ACA-8707-EC3D0BB84082}" type="presOf" srcId="{3B7C0551-5B35-4B82-9368-41B23DB6072D}" destId="{792253E4-338A-4791-BDA9-211A6406B983}" srcOrd="1" destOrd="0" presId="urn:microsoft.com/office/officeart/2005/8/layout/bProcess3"/>
    <dgm:cxn modelId="{36664C95-EC07-49A0-B556-C9EAB30C543F}" srcId="{C21C71F3-3BB8-492D-AE08-10257DDED015}" destId="{79C583F0-D269-4CDF-BB64-A5F966D2075C}" srcOrd="0" destOrd="0" parTransId="{32E119A6-FC9F-4DBA-AF58-79DCF40E3BEA}" sibTransId="{E825A126-540F-460A-BEC8-B118AE350B14}"/>
    <dgm:cxn modelId="{4DFDA699-0A8C-4E1A-94BE-3E02CA974460}" srcId="{2EE59E77-AE7D-49E4-BB5E-AAD75A22F322}" destId="{40572D3B-B473-4BCB-9BC7-F42717FC8B3C}" srcOrd="1" destOrd="0" parTransId="{2C77F34A-7454-4A89-B064-58F05C4F8628}" sibTransId="{F789E6FE-145E-4CFE-8D09-9FAEA58139B3}"/>
    <dgm:cxn modelId="{F923C49C-F7FB-4574-AB9C-34340ADD797A}" srcId="{EB64D642-9F6B-4958-9FBB-85A3EC55B65A}" destId="{3162DEEE-51A2-4CE5-B0DA-F38A53E99707}" srcOrd="1" destOrd="0" parTransId="{800C1824-D4FC-4164-83FB-E306C153BB84}" sibTransId="{34CEF2B1-54CC-4DF8-A10C-4E2A786ED9E8}"/>
    <dgm:cxn modelId="{F90B829D-C3BB-489E-8757-A34415BE0924}" type="presOf" srcId="{C4A4F2CF-5D27-4174-B2A6-CFAE49C58DE9}" destId="{2485CEBD-23E4-482C-8965-41ED04475846}" srcOrd="1" destOrd="0" presId="urn:microsoft.com/office/officeart/2005/8/layout/bProcess3"/>
    <dgm:cxn modelId="{54D5A39F-1C0E-4382-A85D-BB37A659C1EB}" type="presOf" srcId="{3B7C0551-5B35-4B82-9368-41B23DB6072D}" destId="{002B6E80-2E1E-44A6-89AE-69EF2DE3BFCA}" srcOrd="0" destOrd="0" presId="urn:microsoft.com/office/officeart/2005/8/layout/bProcess3"/>
    <dgm:cxn modelId="{C700DCA0-A544-41A5-B47E-700105EFB3CC}" type="presOf" srcId="{23DF2154-2534-48D6-816A-FF9DE59BBE64}" destId="{8284E678-082A-40FD-9BFC-9005668D1160}" srcOrd="0" destOrd="0" presId="urn:microsoft.com/office/officeart/2005/8/layout/bProcess3"/>
    <dgm:cxn modelId="{B349DCA1-5519-41B6-BECC-F7CF9CF9F9DF}" srcId="{2EE59E77-AE7D-49E4-BB5E-AAD75A22F322}" destId="{E9856313-1015-41EF-91D9-022DCC0F67D2}" srcOrd="0" destOrd="0" parTransId="{BAC87623-A520-4251-8AD8-DC084D1AF7FA}" sibTransId="{AA295360-BE49-4E7E-A830-47CAF9BE8889}"/>
    <dgm:cxn modelId="{60ED99A3-3329-4E33-9A98-153E705F056D}" srcId="{D0CF4DEB-3E48-4CC2-96A2-FCC3E513499D}" destId="{8EEA45B6-D600-4993-9E26-2CCC9767020F}" srcOrd="1" destOrd="0" parTransId="{0F52B330-4F08-43A4-8098-080E5446A05B}" sibTransId="{9D003BF4-80A9-4C26-8B2E-640377DA29D9}"/>
    <dgm:cxn modelId="{BAA45BA5-2003-4357-BCEE-2FAD3FE29C87}" type="presOf" srcId="{1A90162A-04E4-41F5-AB21-EA557E3C4458}" destId="{5937E41E-7BDD-4F4B-85D5-C0BAAA4D6323}" srcOrd="0" destOrd="2" presId="urn:microsoft.com/office/officeart/2005/8/layout/bProcess3"/>
    <dgm:cxn modelId="{827FB9AA-D23E-4BE4-91A3-1026CA3C9AFD}" type="presOf" srcId="{D43272F0-0E10-4FB2-B907-65C18F746470}" destId="{FFCBCD7E-D68B-4995-97C0-17DE6AA4AFE2}" srcOrd="0" destOrd="2" presId="urn:microsoft.com/office/officeart/2005/8/layout/bProcess3"/>
    <dgm:cxn modelId="{B23E9FAC-1026-4E25-8F92-1A0564A135F7}" srcId="{EF13A0CB-9E58-4B8E-816B-132AC96A01C4}" destId="{EEE9946B-2362-4638-A83D-6E31599AE982}" srcOrd="1" destOrd="0" parTransId="{843C99F9-791C-4DFF-920E-F32E95248E4E}" sibTransId="{D7399AC7-25AB-4623-949F-8E08E5FB3419}"/>
    <dgm:cxn modelId="{AA6FF3AD-5007-46C5-B3C2-297D161CF27B}" type="presOf" srcId="{4C7D09A8-953E-4F64-B6C9-5785F3B335D4}" destId="{4203D886-D23F-4063-830F-7FE09F8BDC0B}" srcOrd="1" destOrd="0" presId="urn:microsoft.com/office/officeart/2005/8/layout/bProcess3"/>
    <dgm:cxn modelId="{D55C56AE-39C8-4B18-9080-CFE5685ACC82}" srcId="{30212EC0-69CF-4CF4-A222-80940841AA21}" destId="{EB64D642-9F6B-4958-9FBB-85A3EC55B65A}" srcOrd="5" destOrd="0" parTransId="{DC607E2C-7F64-46AD-9E82-6FFBD7C32738}" sibTransId="{3B7C0551-5B35-4B82-9368-41B23DB6072D}"/>
    <dgm:cxn modelId="{2C1A50C5-B0A8-4F49-B54F-24E24C95BC9A}" srcId="{30212EC0-69CF-4CF4-A222-80940841AA21}" destId="{EF13A0CB-9E58-4B8E-816B-132AC96A01C4}" srcOrd="8" destOrd="0" parTransId="{2B5B17E5-B94F-4E74-91A2-359B060F8D1C}" sibTransId="{D73F28E0-3908-41D3-B89C-FD746A1B4A6C}"/>
    <dgm:cxn modelId="{2F8848C7-C30A-4EE0-9E51-47FA90666F06}" type="presOf" srcId="{A41A7663-4DC8-4CAB-AC0D-A9203E08F47D}" destId="{70408B1D-EAD1-48D7-A801-D247E6B26E35}" srcOrd="1" destOrd="0" presId="urn:microsoft.com/office/officeart/2005/8/layout/bProcess3"/>
    <dgm:cxn modelId="{8BCA1EC8-F05F-41AA-A14F-D40C2FF8B5B6}" type="presOf" srcId="{4C7D09A8-953E-4F64-B6C9-5785F3B335D4}" destId="{FD7C7931-8FC6-45F7-92FD-08137E49A796}" srcOrd="0" destOrd="0" presId="urn:microsoft.com/office/officeart/2005/8/layout/bProcess3"/>
    <dgm:cxn modelId="{9160E3CC-BD7C-4884-89F6-578C6BE5794A}" srcId="{CC68CD1B-931F-4820-9012-17B039BA51FD}" destId="{11E3D7F0-66F6-49D6-9374-36436ECC3CC2}" srcOrd="1" destOrd="0" parTransId="{6206BED0-F888-40F3-BD16-C33390D91A87}" sibTransId="{BA673B8F-969A-409A-BB06-0F54AE3683EE}"/>
    <dgm:cxn modelId="{71BD95CD-681A-4E8A-9D2D-523DE8EA9D2E}" srcId="{30212EC0-69CF-4CF4-A222-80940841AA21}" destId="{CC68CD1B-931F-4820-9012-17B039BA51FD}" srcOrd="7" destOrd="0" parTransId="{1864A654-7D2F-4C0F-ACBF-9F60D262F532}" sibTransId="{C4A4F2CF-5D27-4174-B2A6-CFAE49C58DE9}"/>
    <dgm:cxn modelId="{E2C2B6CE-2297-4437-BA88-97B9C09816F3}" srcId="{22B0110D-F78A-4150-AE2A-7EC084B30EAA}" destId="{67AB0BA5-D2B0-4FBD-879D-24A957A61D3F}" srcOrd="0" destOrd="0" parTransId="{CF14C0DB-AFC2-4EF2-A933-8E2790D8D672}" sibTransId="{35CEBC63-C7FD-40A3-BE54-8DCED4D2F030}"/>
    <dgm:cxn modelId="{E94B4ED0-4982-4373-9B5B-C57FC468062B}" type="presOf" srcId="{CC68CD1B-931F-4820-9012-17B039BA51FD}" destId="{AD69DED1-2C51-46D4-BB1B-67F7A031EB8B}" srcOrd="0" destOrd="0" presId="urn:microsoft.com/office/officeart/2005/8/layout/bProcess3"/>
    <dgm:cxn modelId="{F50490D5-AD55-4597-8410-5B5AAF57844C}" type="presOf" srcId="{2EE59E77-AE7D-49E4-BB5E-AAD75A22F322}" destId="{34E17FE3-F001-4DEB-BD10-2BDCD1718E6B}" srcOrd="0" destOrd="0" presId="urn:microsoft.com/office/officeart/2005/8/layout/bProcess3"/>
    <dgm:cxn modelId="{607500D7-35B5-41C6-8FC3-E754EF12FBA0}" type="presOf" srcId="{B9DB1B35-3E02-43DE-B2D2-E926A7E9EC6A}" destId="{70D4CBEC-49DE-4012-BAF8-47D6242A40A0}" srcOrd="0" destOrd="1" presId="urn:microsoft.com/office/officeart/2005/8/layout/bProcess3"/>
    <dgm:cxn modelId="{D0BF1FDD-5444-45C8-8FE4-765DE518F2B5}" srcId="{EB64D642-9F6B-4958-9FBB-85A3EC55B65A}" destId="{BE9A1935-3E70-45B7-9296-2FD0C573CD37}" srcOrd="0" destOrd="0" parTransId="{C30D5544-3B7D-4EEB-8FEA-BDDF14DC8322}" sibTransId="{3D14D658-378F-4058-896C-1C112EEB187D}"/>
    <dgm:cxn modelId="{8B8FE3DE-29E1-44D4-9E79-2171FCE32E61}" srcId="{30212EC0-69CF-4CF4-A222-80940841AA21}" destId="{43BBF6E9-B654-4537-B4B5-CFF81B06332F}" srcOrd="4" destOrd="0" parTransId="{6F323957-0F5B-4D3B-BC87-E5F0877D6049}" sibTransId="{9C606EBB-F596-403B-8122-222B33E72AC6}"/>
    <dgm:cxn modelId="{0124E1E0-1998-4C2F-8780-6F686CA5B50D}" srcId="{30212EC0-69CF-4CF4-A222-80940841AA21}" destId="{D0CF4DEB-3E48-4CC2-96A2-FCC3E513499D}" srcOrd="6" destOrd="0" parTransId="{9A9C1DB3-0337-4217-9335-96A3F823C9F2}" sibTransId="{AB5A7FE8-3FE3-4911-B207-683EB30B16E9}"/>
    <dgm:cxn modelId="{61694CE3-DDA1-48C6-BC63-23AABB21603F}" srcId="{30212EC0-69CF-4CF4-A222-80940841AA21}" destId="{22B0110D-F78A-4150-AE2A-7EC084B30EAA}" srcOrd="3" destOrd="0" parTransId="{6E1AB3FD-BFA6-47CC-8F4B-6D0D8711AC42}" sibTransId="{4C7D09A8-953E-4F64-B6C9-5785F3B335D4}"/>
    <dgm:cxn modelId="{FCD154E3-9716-4C02-A82C-0DDA66F17CF4}" type="presOf" srcId="{40572D3B-B473-4BCB-9BC7-F42717FC8B3C}" destId="{34E17FE3-F001-4DEB-BD10-2BDCD1718E6B}" srcOrd="0" destOrd="2" presId="urn:microsoft.com/office/officeart/2005/8/layout/bProcess3"/>
    <dgm:cxn modelId="{691240E7-43B3-4485-B761-492D80E45CC9}" type="presOf" srcId="{A41A7663-4DC8-4CAB-AC0D-A9203E08F47D}" destId="{F8B95CDE-37C9-4C3F-A4D8-9FD761D0C362}" srcOrd="0" destOrd="0" presId="urn:microsoft.com/office/officeart/2005/8/layout/bProcess3"/>
    <dgm:cxn modelId="{602447ED-4D81-4B02-B5BD-3E1E332D8050}" srcId="{30212EC0-69CF-4CF4-A222-80940841AA21}" destId="{2EE59E77-AE7D-49E4-BB5E-AAD75A22F322}" srcOrd="2" destOrd="0" parTransId="{40C06A28-D7D6-4EC3-B7A6-9620E6B7E1B2}" sibTransId="{A41A7663-4DC8-4CAB-AC0D-A9203E08F47D}"/>
    <dgm:cxn modelId="{4003A5F0-69DE-45F7-AD9B-692DCBF8D9AF}" type="presOf" srcId="{2716AFF4-5AB9-46C2-9DBE-2765A7402CFF}" destId="{5D27AAC3-3BAF-469A-BEE6-C4E4E52267B9}" srcOrd="1" destOrd="0" presId="urn:microsoft.com/office/officeart/2005/8/layout/bProcess3"/>
    <dgm:cxn modelId="{7A0798F5-0FA2-4C4F-92EC-1D15A3AA084E}" srcId="{EF13A0CB-9E58-4B8E-816B-132AC96A01C4}" destId="{B9DB1B35-3E02-43DE-B2D2-E926A7E9EC6A}" srcOrd="0" destOrd="0" parTransId="{8B326B5B-AD68-4A36-A0EC-DD9CF9BB2176}" sibTransId="{8B9FA779-4C4D-4883-A43C-64BFFC17F0E7}"/>
    <dgm:cxn modelId="{727591FC-08CD-480A-88AB-61078998BAE7}" type="presOf" srcId="{108BD5AF-CD22-4BFD-BECB-BD9FEAE3A211}" destId="{728E3A84-A64C-40F1-8692-FA43E048E337}" srcOrd="0" destOrd="1" presId="urn:microsoft.com/office/officeart/2005/8/layout/bProcess3"/>
    <dgm:cxn modelId="{244D05FE-C625-4B5B-A302-C879E22A5383}" type="presOf" srcId="{D0CF4DEB-3E48-4CC2-96A2-FCC3E513499D}" destId="{728E3A84-A64C-40F1-8692-FA43E048E337}" srcOrd="0" destOrd="0" presId="urn:microsoft.com/office/officeart/2005/8/layout/bProcess3"/>
    <dgm:cxn modelId="{DB748753-8442-4917-AA87-24AA6F8DF995}" type="presParOf" srcId="{E1C34809-4BCA-4CFB-8327-EFB29712DFAC}" destId="{EBE24912-AAB5-4233-9BDC-9572E024089D}" srcOrd="0" destOrd="0" presId="urn:microsoft.com/office/officeart/2005/8/layout/bProcess3"/>
    <dgm:cxn modelId="{99E44B42-7F9A-4A22-861D-C513A82FCF74}" type="presParOf" srcId="{E1C34809-4BCA-4CFB-8327-EFB29712DFAC}" destId="{23BA3920-22AC-40A7-A842-658AB80BA001}" srcOrd="1" destOrd="0" presId="urn:microsoft.com/office/officeart/2005/8/layout/bProcess3"/>
    <dgm:cxn modelId="{3419E257-76C6-4881-B949-AFAF591E64E0}" type="presParOf" srcId="{23BA3920-22AC-40A7-A842-658AB80BA001}" destId="{30358141-649C-49D9-A933-9B1A2153B29F}" srcOrd="0" destOrd="0" presId="urn:microsoft.com/office/officeart/2005/8/layout/bProcess3"/>
    <dgm:cxn modelId="{7F0F9BF2-051B-432D-9FA9-F70023B56BE8}" type="presParOf" srcId="{E1C34809-4BCA-4CFB-8327-EFB29712DFAC}" destId="{8284E678-082A-40FD-9BFC-9005668D1160}" srcOrd="2" destOrd="0" presId="urn:microsoft.com/office/officeart/2005/8/layout/bProcess3"/>
    <dgm:cxn modelId="{D92A8CF6-D636-43A3-8E5D-3570939AB774}" type="presParOf" srcId="{E1C34809-4BCA-4CFB-8327-EFB29712DFAC}" destId="{CD086237-3AA0-4219-AFDA-AC5CF099CC55}" srcOrd="3" destOrd="0" presId="urn:microsoft.com/office/officeart/2005/8/layout/bProcess3"/>
    <dgm:cxn modelId="{0B3294F3-7DDA-4F99-9A14-FE510B974BC5}" type="presParOf" srcId="{CD086237-3AA0-4219-AFDA-AC5CF099CC55}" destId="{5D27AAC3-3BAF-469A-BEE6-C4E4E52267B9}" srcOrd="0" destOrd="0" presId="urn:microsoft.com/office/officeart/2005/8/layout/bProcess3"/>
    <dgm:cxn modelId="{A1BE04B8-8CA9-4B53-AE11-422883BDC4E3}" type="presParOf" srcId="{E1C34809-4BCA-4CFB-8327-EFB29712DFAC}" destId="{34E17FE3-F001-4DEB-BD10-2BDCD1718E6B}" srcOrd="4" destOrd="0" presId="urn:microsoft.com/office/officeart/2005/8/layout/bProcess3"/>
    <dgm:cxn modelId="{47DC399C-D3CB-44C2-BDD9-7FCB4F5C7109}" type="presParOf" srcId="{E1C34809-4BCA-4CFB-8327-EFB29712DFAC}" destId="{F8B95CDE-37C9-4C3F-A4D8-9FD761D0C362}" srcOrd="5" destOrd="0" presId="urn:microsoft.com/office/officeart/2005/8/layout/bProcess3"/>
    <dgm:cxn modelId="{2A4DDA09-45B3-4B7C-9401-21AB83E02669}" type="presParOf" srcId="{F8B95CDE-37C9-4C3F-A4D8-9FD761D0C362}" destId="{70408B1D-EAD1-48D7-A801-D247E6B26E35}" srcOrd="0" destOrd="0" presId="urn:microsoft.com/office/officeart/2005/8/layout/bProcess3"/>
    <dgm:cxn modelId="{9EA1F9EB-8C2E-4442-846E-097A57350324}" type="presParOf" srcId="{E1C34809-4BCA-4CFB-8327-EFB29712DFAC}" destId="{FFCBCD7E-D68B-4995-97C0-17DE6AA4AFE2}" srcOrd="6" destOrd="0" presId="urn:microsoft.com/office/officeart/2005/8/layout/bProcess3"/>
    <dgm:cxn modelId="{FE9955D5-8A35-40EC-BDEC-B5CD58E36FF3}" type="presParOf" srcId="{E1C34809-4BCA-4CFB-8327-EFB29712DFAC}" destId="{FD7C7931-8FC6-45F7-92FD-08137E49A796}" srcOrd="7" destOrd="0" presId="urn:microsoft.com/office/officeart/2005/8/layout/bProcess3"/>
    <dgm:cxn modelId="{A8260A5E-EAA7-4DC2-B503-ACA62CBCCC0F}" type="presParOf" srcId="{FD7C7931-8FC6-45F7-92FD-08137E49A796}" destId="{4203D886-D23F-4063-830F-7FE09F8BDC0B}" srcOrd="0" destOrd="0" presId="urn:microsoft.com/office/officeart/2005/8/layout/bProcess3"/>
    <dgm:cxn modelId="{3FE0B20A-7731-4A49-8DA1-7A9F1E1E6875}" type="presParOf" srcId="{E1C34809-4BCA-4CFB-8327-EFB29712DFAC}" destId="{5937E41E-7BDD-4F4B-85D5-C0BAAA4D6323}" srcOrd="8" destOrd="0" presId="urn:microsoft.com/office/officeart/2005/8/layout/bProcess3"/>
    <dgm:cxn modelId="{4B7DC938-4442-4616-ACC1-C77C0B92516D}" type="presParOf" srcId="{E1C34809-4BCA-4CFB-8327-EFB29712DFAC}" destId="{83AD37C5-8CB3-40F6-A4C0-49B048678277}" srcOrd="9" destOrd="0" presId="urn:microsoft.com/office/officeart/2005/8/layout/bProcess3"/>
    <dgm:cxn modelId="{C170CE30-7D05-49A3-8D4E-B74F0A58621A}" type="presParOf" srcId="{83AD37C5-8CB3-40F6-A4C0-49B048678277}" destId="{E1A3559F-CC27-40D2-AB28-FCD3EF6C0772}" srcOrd="0" destOrd="0" presId="urn:microsoft.com/office/officeart/2005/8/layout/bProcess3"/>
    <dgm:cxn modelId="{56D9C05E-0DA5-4284-B46C-72F4BD82C906}" type="presParOf" srcId="{E1C34809-4BCA-4CFB-8327-EFB29712DFAC}" destId="{105B9873-2753-4F28-A093-1635E17174EC}" srcOrd="10" destOrd="0" presId="urn:microsoft.com/office/officeart/2005/8/layout/bProcess3"/>
    <dgm:cxn modelId="{3ED4AC0A-3731-4544-869E-548A11AEDEB3}" type="presParOf" srcId="{E1C34809-4BCA-4CFB-8327-EFB29712DFAC}" destId="{002B6E80-2E1E-44A6-89AE-69EF2DE3BFCA}" srcOrd="11" destOrd="0" presId="urn:microsoft.com/office/officeart/2005/8/layout/bProcess3"/>
    <dgm:cxn modelId="{EE97F4A9-8BAF-4FD3-BFE5-5F071B9EDEA8}" type="presParOf" srcId="{002B6E80-2E1E-44A6-89AE-69EF2DE3BFCA}" destId="{792253E4-338A-4791-BDA9-211A6406B983}" srcOrd="0" destOrd="0" presId="urn:microsoft.com/office/officeart/2005/8/layout/bProcess3"/>
    <dgm:cxn modelId="{058FA439-65FD-4826-8741-558AE170C017}" type="presParOf" srcId="{E1C34809-4BCA-4CFB-8327-EFB29712DFAC}" destId="{728E3A84-A64C-40F1-8692-FA43E048E337}" srcOrd="12" destOrd="0" presId="urn:microsoft.com/office/officeart/2005/8/layout/bProcess3"/>
    <dgm:cxn modelId="{DC8F4B9D-035C-4BD6-97EB-C953E104C22B}" type="presParOf" srcId="{E1C34809-4BCA-4CFB-8327-EFB29712DFAC}" destId="{1A9CF081-9187-411B-B60E-6EBFEDCCCD5E}" srcOrd="13" destOrd="0" presId="urn:microsoft.com/office/officeart/2005/8/layout/bProcess3"/>
    <dgm:cxn modelId="{C86513C8-BA04-42BF-91A5-8B6E3AB5796E}" type="presParOf" srcId="{1A9CF081-9187-411B-B60E-6EBFEDCCCD5E}" destId="{C9A661E7-7B07-423A-BBC3-E24B3927733B}" srcOrd="0" destOrd="0" presId="urn:microsoft.com/office/officeart/2005/8/layout/bProcess3"/>
    <dgm:cxn modelId="{FCC32A4A-C422-4E9D-99DC-88A55379056A}" type="presParOf" srcId="{E1C34809-4BCA-4CFB-8327-EFB29712DFAC}" destId="{AD69DED1-2C51-46D4-BB1B-67F7A031EB8B}" srcOrd="14" destOrd="0" presId="urn:microsoft.com/office/officeart/2005/8/layout/bProcess3"/>
    <dgm:cxn modelId="{60C67ACA-8406-40D3-BD8F-A8AC8D378000}" type="presParOf" srcId="{E1C34809-4BCA-4CFB-8327-EFB29712DFAC}" destId="{02C71117-F070-4FEE-8CD8-AFE6F9649A11}" srcOrd="15" destOrd="0" presId="urn:microsoft.com/office/officeart/2005/8/layout/bProcess3"/>
    <dgm:cxn modelId="{EBDB3295-DE27-48DD-AAFE-EBC14BFF4C1A}" type="presParOf" srcId="{02C71117-F070-4FEE-8CD8-AFE6F9649A11}" destId="{2485CEBD-23E4-482C-8965-41ED04475846}" srcOrd="0" destOrd="0" presId="urn:microsoft.com/office/officeart/2005/8/layout/bProcess3"/>
    <dgm:cxn modelId="{1929AC9A-AD35-4DC1-B2F7-0C4298BF5B02}" type="presParOf" srcId="{E1C34809-4BCA-4CFB-8327-EFB29712DFAC}" destId="{70D4CBEC-49DE-4012-BAF8-47D6242A40A0}" srcOrd="16"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BA3920-22AC-40A7-A842-658AB80BA001}">
      <dsp:nvSpPr>
        <dsp:cNvPr id="0" name=""/>
        <dsp:cNvSpPr/>
      </dsp:nvSpPr>
      <dsp:spPr>
        <a:xfrm>
          <a:off x="1869300" y="971428"/>
          <a:ext cx="398115" cy="91440"/>
        </a:xfrm>
        <a:custGeom>
          <a:avLst/>
          <a:gdLst/>
          <a:ahLst/>
          <a:cxnLst/>
          <a:rect l="0" t="0" r="0" b="0"/>
          <a:pathLst>
            <a:path>
              <a:moveTo>
                <a:pt x="0" y="45720"/>
              </a:moveTo>
              <a:lnTo>
                <a:pt x="398115" y="45720"/>
              </a:lnTo>
            </a:path>
          </a:pathLst>
        </a:custGeom>
        <a:noFill/>
        <a:ln w="9525" cap="flat"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057640" y="1015005"/>
        <a:ext cx="21435" cy="4287"/>
      </dsp:txXfrm>
    </dsp:sp>
    <dsp:sp modelId="{EBE24912-AAB5-4233-9BDC-9572E024089D}">
      <dsp:nvSpPr>
        <dsp:cNvPr id="0" name=""/>
        <dsp:cNvSpPr/>
      </dsp:nvSpPr>
      <dsp:spPr>
        <a:xfrm>
          <a:off x="7121" y="457954"/>
          <a:ext cx="1863979" cy="1118387"/>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t" anchorCtr="0">
          <a:noAutofit/>
        </a:bodyPr>
        <a:lstStyle/>
        <a:p>
          <a:pPr marL="0" lvl="0" indent="0" algn="l" defTabSz="666750">
            <a:lnSpc>
              <a:spcPct val="90000"/>
            </a:lnSpc>
            <a:spcBef>
              <a:spcPct val="0"/>
            </a:spcBef>
            <a:spcAft>
              <a:spcPct val="35000"/>
            </a:spcAft>
            <a:buNone/>
          </a:pPr>
          <a:r>
            <a:rPr lang="en-US" sz="1500" kern="1200" dirty="0"/>
            <a:t>Reader 1 Enters</a:t>
          </a:r>
        </a:p>
        <a:p>
          <a:pPr marL="114300" lvl="1" indent="-114300" algn="l" defTabSz="533400">
            <a:lnSpc>
              <a:spcPct val="90000"/>
            </a:lnSpc>
            <a:spcBef>
              <a:spcPct val="0"/>
            </a:spcBef>
            <a:spcAft>
              <a:spcPct val="15000"/>
            </a:spcAft>
            <a:buChar char="•"/>
          </a:pPr>
          <a:r>
            <a:rPr lang="en-US" sz="1200" kern="1200" dirty="0" err="1"/>
            <a:t>Lightswitch</a:t>
          </a:r>
          <a:r>
            <a:rPr lang="en-US" sz="1200" kern="1200" dirty="0"/>
            <a:t>: 	0</a:t>
          </a:r>
        </a:p>
        <a:p>
          <a:pPr marL="114300" lvl="1" indent="-114300" algn="l" defTabSz="533400">
            <a:lnSpc>
              <a:spcPct val="90000"/>
            </a:lnSpc>
            <a:spcBef>
              <a:spcPct val="0"/>
            </a:spcBef>
            <a:spcAft>
              <a:spcPct val="15000"/>
            </a:spcAft>
            <a:buChar char="•"/>
          </a:pPr>
          <a:r>
            <a:rPr lang="en-US" sz="1200" kern="1200" dirty="0"/>
            <a:t>Turnstile:	1</a:t>
          </a:r>
        </a:p>
      </dsp:txBody>
      <dsp:txXfrm>
        <a:off x="7121" y="457954"/>
        <a:ext cx="1863979" cy="1118387"/>
      </dsp:txXfrm>
    </dsp:sp>
    <dsp:sp modelId="{CD086237-3AA0-4219-AFDA-AC5CF099CC55}">
      <dsp:nvSpPr>
        <dsp:cNvPr id="0" name=""/>
        <dsp:cNvSpPr/>
      </dsp:nvSpPr>
      <dsp:spPr>
        <a:xfrm>
          <a:off x="4161995" y="971428"/>
          <a:ext cx="398115" cy="91440"/>
        </a:xfrm>
        <a:custGeom>
          <a:avLst/>
          <a:gdLst/>
          <a:ahLst/>
          <a:cxnLst/>
          <a:rect l="0" t="0" r="0" b="0"/>
          <a:pathLst>
            <a:path>
              <a:moveTo>
                <a:pt x="0" y="45720"/>
              </a:moveTo>
              <a:lnTo>
                <a:pt x="398115" y="45720"/>
              </a:lnTo>
            </a:path>
          </a:pathLst>
        </a:custGeom>
        <a:noFill/>
        <a:ln w="9525" cap="flat" cmpd="sng" algn="ctr">
          <a:solidFill>
            <a:schemeClr val="accent3">
              <a:hueOff val="1607181"/>
              <a:satOff val="-2411"/>
              <a:lumOff val="-392"/>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350334" y="1015005"/>
        <a:ext cx="21435" cy="4287"/>
      </dsp:txXfrm>
    </dsp:sp>
    <dsp:sp modelId="{8284E678-082A-40FD-9BFC-9005668D1160}">
      <dsp:nvSpPr>
        <dsp:cNvPr id="0" name=""/>
        <dsp:cNvSpPr/>
      </dsp:nvSpPr>
      <dsp:spPr>
        <a:xfrm>
          <a:off x="2299815" y="457954"/>
          <a:ext cx="1863979" cy="1118387"/>
        </a:xfrm>
        <a:prstGeom prst="rect">
          <a:avLst/>
        </a:prstGeom>
        <a:solidFill>
          <a:schemeClr val="accent3">
            <a:hueOff val="1406283"/>
            <a:satOff val="-2110"/>
            <a:lumOff val="-34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t" anchorCtr="0">
          <a:noAutofit/>
        </a:bodyPr>
        <a:lstStyle/>
        <a:p>
          <a:pPr marL="0" lvl="0" indent="0" algn="l" defTabSz="666750">
            <a:lnSpc>
              <a:spcPct val="90000"/>
            </a:lnSpc>
            <a:spcBef>
              <a:spcPct val="0"/>
            </a:spcBef>
            <a:spcAft>
              <a:spcPct val="35000"/>
            </a:spcAft>
            <a:buNone/>
          </a:pPr>
          <a:r>
            <a:rPr lang="en-US" sz="1500" kern="1200" dirty="0"/>
            <a:t>Reader 2 Enters</a:t>
          </a:r>
        </a:p>
        <a:p>
          <a:pPr marL="114300" lvl="1" indent="-114300" algn="l" defTabSz="533400">
            <a:lnSpc>
              <a:spcPct val="90000"/>
            </a:lnSpc>
            <a:spcBef>
              <a:spcPct val="0"/>
            </a:spcBef>
            <a:spcAft>
              <a:spcPct val="15000"/>
            </a:spcAft>
            <a:buChar char="•"/>
          </a:pPr>
          <a:r>
            <a:rPr lang="en-US" sz="1200" kern="1200" dirty="0" err="1"/>
            <a:t>Lightswitch</a:t>
          </a:r>
          <a:r>
            <a:rPr lang="en-US" sz="1200" kern="1200" dirty="0"/>
            <a:t>: 	0</a:t>
          </a:r>
        </a:p>
        <a:p>
          <a:pPr marL="114300" lvl="1" indent="-114300" algn="l" defTabSz="533400">
            <a:lnSpc>
              <a:spcPct val="90000"/>
            </a:lnSpc>
            <a:spcBef>
              <a:spcPct val="0"/>
            </a:spcBef>
            <a:spcAft>
              <a:spcPct val="15000"/>
            </a:spcAft>
            <a:buChar char="•"/>
          </a:pPr>
          <a:r>
            <a:rPr lang="en-US" sz="1200" kern="1200"/>
            <a:t>Turnstile:	1</a:t>
          </a:r>
          <a:endParaRPr lang="en-US" sz="1200" kern="1200" dirty="0"/>
        </a:p>
      </dsp:txBody>
      <dsp:txXfrm>
        <a:off x="2299815" y="457954"/>
        <a:ext cx="1863979" cy="1118387"/>
      </dsp:txXfrm>
    </dsp:sp>
    <dsp:sp modelId="{F8B95CDE-37C9-4C3F-A4D8-9FD761D0C362}">
      <dsp:nvSpPr>
        <dsp:cNvPr id="0" name=""/>
        <dsp:cNvSpPr/>
      </dsp:nvSpPr>
      <dsp:spPr>
        <a:xfrm>
          <a:off x="6454689" y="971428"/>
          <a:ext cx="398115" cy="91440"/>
        </a:xfrm>
        <a:custGeom>
          <a:avLst/>
          <a:gdLst/>
          <a:ahLst/>
          <a:cxnLst/>
          <a:rect l="0" t="0" r="0" b="0"/>
          <a:pathLst>
            <a:path>
              <a:moveTo>
                <a:pt x="0" y="45720"/>
              </a:moveTo>
              <a:lnTo>
                <a:pt x="398115" y="45720"/>
              </a:lnTo>
            </a:path>
          </a:pathLst>
        </a:custGeom>
        <a:noFill/>
        <a:ln w="9525" cap="flat" cmpd="sng" algn="ctr">
          <a:solidFill>
            <a:schemeClr val="accent3">
              <a:hueOff val="3214361"/>
              <a:satOff val="-4823"/>
              <a:lumOff val="-784"/>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643029" y="1015005"/>
        <a:ext cx="21435" cy="4287"/>
      </dsp:txXfrm>
    </dsp:sp>
    <dsp:sp modelId="{34E17FE3-F001-4DEB-BD10-2BDCD1718E6B}">
      <dsp:nvSpPr>
        <dsp:cNvPr id="0" name=""/>
        <dsp:cNvSpPr/>
      </dsp:nvSpPr>
      <dsp:spPr>
        <a:xfrm>
          <a:off x="4592510" y="457954"/>
          <a:ext cx="1863979" cy="1118387"/>
        </a:xfrm>
        <a:prstGeom prst="rect">
          <a:avLst/>
        </a:prstGeom>
        <a:solidFill>
          <a:schemeClr val="accent3">
            <a:hueOff val="2812566"/>
            <a:satOff val="-4220"/>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t" anchorCtr="0">
          <a:noAutofit/>
        </a:bodyPr>
        <a:lstStyle/>
        <a:p>
          <a:pPr marL="0" lvl="0" indent="0" algn="l" defTabSz="666750">
            <a:lnSpc>
              <a:spcPct val="90000"/>
            </a:lnSpc>
            <a:spcBef>
              <a:spcPct val="0"/>
            </a:spcBef>
            <a:spcAft>
              <a:spcPct val="35000"/>
            </a:spcAft>
            <a:buNone/>
          </a:pPr>
          <a:r>
            <a:rPr lang="en-US" sz="1500" kern="1200" dirty="0"/>
            <a:t>Writer Tries to Enter (Blocked)</a:t>
          </a:r>
        </a:p>
        <a:p>
          <a:pPr marL="114300" lvl="1" indent="-114300" algn="l" defTabSz="533400">
            <a:lnSpc>
              <a:spcPct val="90000"/>
            </a:lnSpc>
            <a:spcBef>
              <a:spcPct val="0"/>
            </a:spcBef>
            <a:spcAft>
              <a:spcPct val="15000"/>
            </a:spcAft>
            <a:buChar char="•"/>
          </a:pPr>
          <a:r>
            <a:rPr lang="en-US" sz="1200" kern="1200" dirty="0" err="1"/>
            <a:t>Lightswitch</a:t>
          </a:r>
          <a:r>
            <a:rPr lang="en-US" sz="1200" kern="1200" dirty="0"/>
            <a:t>: 	0</a:t>
          </a:r>
        </a:p>
        <a:p>
          <a:pPr marL="114300" lvl="1" indent="-114300" algn="l" defTabSz="533400">
            <a:lnSpc>
              <a:spcPct val="90000"/>
            </a:lnSpc>
            <a:spcBef>
              <a:spcPct val="0"/>
            </a:spcBef>
            <a:spcAft>
              <a:spcPct val="15000"/>
            </a:spcAft>
            <a:buChar char="•"/>
          </a:pPr>
          <a:r>
            <a:rPr lang="en-US" sz="1200" kern="1200" dirty="0"/>
            <a:t>Turnstile:	0</a:t>
          </a:r>
        </a:p>
      </dsp:txBody>
      <dsp:txXfrm>
        <a:off x="4592510" y="457954"/>
        <a:ext cx="1863979" cy="1118387"/>
      </dsp:txXfrm>
    </dsp:sp>
    <dsp:sp modelId="{FD7C7931-8FC6-45F7-92FD-08137E49A796}">
      <dsp:nvSpPr>
        <dsp:cNvPr id="0" name=""/>
        <dsp:cNvSpPr/>
      </dsp:nvSpPr>
      <dsp:spPr>
        <a:xfrm>
          <a:off x="8747384" y="971428"/>
          <a:ext cx="398115" cy="91440"/>
        </a:xfrm>
        <a:custGeom>
          <a:avLst/>
          <a:gdLst/>
          <a:ahLst/>
          <a:cxnLst/>
          <a:rect l="0" t="0" r="0" b="0"/>
          <a:pathLst>
            <a:path>
              <a:moveTo>
                <a:pt x="0" y="45720"/>
              </a:moveTo>
              <a:lnTo>
                <a:pt x="398115" y="45720"/>
              </a:lnTo>
            </a:path>
          </a:pathLst>
        </a:custGeom>
        <a:noFill/>
        <a:ln w="9525" cap="flat" cmpd="sng" algn="ctr">
          <a:solidFill>
            <a:schemeClr val="accent3">
              <a:hueOff val="4821541"/>
              <a:satOff val="-7234"/>
              <a:lumOff val="-1176"/>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8935723" y="1015005"/>
        <a:ext cx="21435" cy="4287"/>
      </dsp:txXfrm>
    </dsp:sp>
    <dsp:sp modelId="{FFCBCD7E-D68B-4995-97C0-17DE6AA4AFE2}">
      <dsp:nvSpPr>
        <dsp:cNvPr id="0" name=""/>
        <dsp:cNvSpPr/>
      </dsp:nvSpPr>
      <dsp:spPr>
        <a:xfrm>
          <a:off x="6885204" y="457954"/>
          <a:ext cx="1863979" cy="1118387"/>
        </a:xfrm>
        <a:prstGeom prst="rect">
          <a:avLst/>
        </a:prstGeom>
        <a:solidFill>
          <a:schemeClr val="accent3">
            <a:hueOff val="4218849"/>
            <a:satOff val="-6330"/>
            <a:lumOff val="-102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t" anchorCtr="0">
          <a:noAutofit/>
        </a:bodyPr>
        <a:lstStyle/>
        <a:p>
          <a:pPr marL="0" lvl="0" indent="0" algn="l" defTabSz="666750">
            <a:lnSpc>
              <a:spcPct val="90000"/>
            </a:lnSpc>
            <a:spcBef>
              <a:spcPct val="0"/>
            </a:spcBef>
            <a:spcAft>
              <a:spcPct val="35000"/>
            </a:spcAft>
            <a:buNone/>
          </a:pPr>
          <a:r>
            <a:rPr lang="en-US" sz="1500" kern="1200" dirty="0"/>
            <a:t>Reader 3 Tries to Enter (Blocked)</a:t>
          </a:r>
        </a:p>
        <a:p>
          <a:pPr marL="114300" lvl="1" indent="-114300" algn="l" defTabSz="533400">
            <a:lnSpc>
              <a:spcPct val="90000"/>
            </a:lnSpc>
            <a:spcBef>
              <a:spcPct val="0"/>
            </a:spcBef>
            <a:spcAft>
              <a:spcPct val="15000"/>
            </a:spcAft>
            <a:buChar char="•"/>
          </a:pPr>
          <a:r>
            <a:rPr lang="en-US" sz="1200" kern="1200" dirty="0" err="1"/>
            <a:t>Lightswitch</a:t>
          </a:r>
          <a:r>
            <a:rPr lang="en-US" sz="1200" kern="1200" dirty="0"/>
            <a:t>: 	0</a:t>
          </a:r>
        </a:p>
        <a:p>
          <a:pPr marL="114300" lvl="1" indent="-114300" algn="l" defTabSz="533400">
            <a:lnSpc>
              <a:spcPct val="90000"/>
            </a:lnSpc>
            <a:spcBef>
              <a:spcPct val="0"/>
            </a:spcBef>
            <a:spcAft>
              <a:spcPct val="15000"/>
            </a:spcAft>
            <a:buChar char="•"/>
          </a:pPr>
          <a:r>
            <a:rPr lang="en-US" sz="1200" kern="1200" dirty="0"/>
            <a:t>Turnstile:	0</a:t>
          </a:r>
        </a:p>
      </dsp:txBody>
      <dsp:txXfrm>
        <a:off x="6885204" y="457954"/>
        <a:ext cx="1863979" cy="1118387"/>
      </dsp:txXfrm>
    </dsp:sp>
    <dsp:sp modelId="{83AD37C5-8CB3-40F6-A4C0-49B048678277}">
      <dsp:nvSpPr>
        <dsp:cNvPr id="0" name=""/>
        <dsp:cNvSpPr/>
      </dsp:nvSpPr>
      <dsp:spPr>
        <a:xfrm>
          <a:off x="939111" y="1574542"/>
          <a:ext cx="9170777" cy="398115"/>
        </a:xfrm>
        <a:custGeom>
          <a:avLst/>
          <a:gdLst/>
          <a:ahLst/>
          <a:cxnLst/>
          <a:rect l="0" t="0" r="0" b="0"/>
          <a:pathLst>
            <a:path>
              <a:moveTo>
                <a:pt x="9170777" y="0"/>
              </a:moveTo>
              <a:lnTo>
                <a:pt x="9170777" y="216157"/>
              </a:lnTo>
              <a:lnTo>
                <a:pt x="0" y="216157"/>
              </a:lnTo>
              <a:lnTo>
                <a:pt x="0" y="398115"/>
              </a:lnTo>
            </a:path>
          </a:pathLst>
        </a:custGeom>
        <a:noFill/>
        <a:ln w="9525" cap="flat" cmpd="sng" algn="ctr">
          <a:solidFill>
            <a:schemeClr val="accent3">
              <a:hueOff val="6428722"/>
              <a:satOff val="-9646"/>
              <a:lumOff val="-1569"/>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294980" y="1771456"/>
        <a:ext cx="459039" cy="4287"/>
      </dsp:txXfrm>
    </dsp:sp>
    <dsp:sp modelId="{5937E41E-7BDD-4F4B-85D5-C0BAAA4D6323}">
      <dsp:nvSpPr>
        <dsp:cNvPr id="0" name=""/>
        <dsp:cNvSpPr/>
      </dsp:nvSpPr>
      <dsp:spPr>
        <a:xfrm>
          <a:off x="9177899" y="457954"/>
          <a:ext cx="1863979" cy="1118387"/>
        </a:xfrm>
        <a:prstGeom prst="rect">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t" anchorCtr="0">
          <a:noAutofit/>
        </a:bodyPr>
        <a:lstStyle/>
        <a:p>
          <a:pPr marL="0" lvl="0" indent="0" algn="l" defTabSz="666750">
            <a:lnSpc>
              <a:spcPct val="90000"/>
            </a:lnSpc>
            <a:spcBef>
              <a:spcPct val="0"/>
            </a:spcBef>
            <a:spcAft>
              <a:spcPct val="35000"/>
            </a:spcAft>
            <a:buNone/>
          </a:pPr>
          <a:r>
            <a:rPr lang="en-US" sz="1500" kern="1200" dirty="0"/>
            <a:t>Reader 1 Exits</a:t>
          </a:r>
        </a:p>
        <a:p>
          <a:pPr marL="114300" lvl="1" indent="-114300" algn="l" defTabSz="533400">
            <a:lnSpc>
              <a:spcPct val="90000"/>
            </a:lnSpc>
            <a:spcBef>
              <a:spcPct val="0"/>
            </a:spcBef>
            <a:spcAft>
              <a:spcPct val="15000"/>
            </a:spcAft>
            <a:buChar char="•"/>
          </a:pPr>
          <a:r>
            <a:rPr lang="en-US" sz="1200" kern="1200" dirty="0" err="1"/>
            <a:t>Lightswitch</a:t>
          </a:r>
          <a:r>
            <a:rPr lang="en-US" sz="1200" kern="1200" dirty="0"/>
            <a:t>: 	0</a:t>
          </a:r>
        </a:p>
        <a:p>
          <a:pPr marL="114300" lvl="1" indent="-114300" algn="l" defTabSz="533400">
            <a:lnSpc>
              <a:spcPct val="90000"/>
            </a:lnSpc>
            <a:spcBef>
              <a:spcPct val="0"/>
            </a:spcBef>
            <a:spcAft>
              <a:spcPct val="15000"/>
            </a:spcAft>
            <a:buChar char="•"/>
          </a:pPr>
          <a:r>
            <a:rPr lang="en-US" sz="1200" kern="1200" dirty="0"/>
            <a:t>Turnstile:	0</a:t>
          </a:r>
        </a:p>
      </dsp:txBody>
      <dsp:txXfrm>
        <a:off x="9177899" y="457954"/>
        <a:ext cx="1863979" cy="1118387"/>
      </dsp:txXfrm>
    </dsp:sp>
    <dsp:sp modelId="{002B6E80-2E1E-44A6-89AE-69EF2DE3BFCA}">
      <dsp:nvSpPr>
        <dsp:cNvPr id="0" name=""/>
        <dsp:cNvSpPr/>
      </dsp:nvSpPr>
      <dsp:spPr>
        <a:xfrm>
          <a:off x="1869300" y="2518531"/>
          <a:ext cx="398115" cy="91440"/>
        </a:xfrm>
        <a:custGeom>
          <a:avLst/>
          <a:gdLst/>
          <a:ahLst/>
          <a:cxnLst/>
          <a:rect l="0" t="0" r="0" b="0"/>
          <a:pathLst>
            <a:path>
              <a:moveTo>
                <a:pt x="0" y="45720"/>
              </a:moveTo>
              <a:lnTo>
                <a:pt x="398115" y="45720"/>
              </a:lnTo>
            </a:path>
          </a:pathLst>
        </a:custGeom>
        <a:noFill/>
        <a:ln w="9525" cap="flat" cmpd="sng" algn="ctr">
          <a:solidFill>
            <a:schemeClr val="accent3">
              <a:hueOff val="8035903"/>
              <a:satOff val="-12057"/>
              <a:lumOff val="-1961"/>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057640" y="2562107"/>
        <a:ext cx="21435" cy="4287"/>
      </dsp:txXfrm>
    </dsp:sp>
    <dsp:sp modelId="{105B9873-2753-4F28-A093-1635E17174EC}">
      <dsp:nvSpPr>
        <dsp:cNvPr id="0" name=""/>
        <dsp:cNvSpPr/>
      </dsp:nvSpPr>
      <dsp:spPr>
        <a:xfrm>
          <a:off x="7121" y="2005057"/>
          <a:ext cx="1863979" cy="1118387"/>
        </a:xfrm>
        <a:prstGeom prst="rect">
          <a:avLst/>
        </a:prstGeom>
        <a:solidFill>
          <a:schemeClr val="accent3">
            <a:hueOff val="7031415"/>
            <a:satOff val="-10550"/>
            <a:lumOff val="-171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t" anchorCtr="0">
          <a:noAutofit/>
        </a:bodyPr>
        <a:lstStyle/>
        <a:p>
          <a:pPr marL="0" lvl="0" indent="0" algn="l" defTabSz="666750">
            <a:lnSpc>
              <a:spcPct val="90000"/>
            </a:lnSpc>
            <a:spcBef>
              <a:spcPct val="0"/>
            </a:spcBef>
            <a:spcAft>
              <a:spcPct val="35000"/>
            </a:spcAft>
            <a:buNone/>
          </a:pPr>
          <a:r>
            <a:rPr lang="en-US" sz="1500" kern="1200" dirty="0"/>
            <a:t>Reader 2 Exits</a:t>
          </a:r>
        </a:p>
        <a:p>
          <a:pPr marL="114300" lvl="1" indent="-114300" algn="l" defTabSz="533400">
            <a:lnSpc>
              <a:spcPct val="90000"/>
            </a:lnSpc>
            <a:spcBef>
              <a:spcPct val="0"/>
            </a:spcBef>
            <a:spcAft>
              <a:spcPct val="15000"/>
            </a:spcAft>
            <a:buChar char="•"/>
          </a:pPr>
          <a:r>
            <a:rPr lang="en-US" sz="1200" kern="1200" dirty="0" err="1"/>
            <a:t>Lightswitch</a:t>
          </a:r>
          <a:r>
            <a:rPr lang="en-US" sz="1200" kern="1200" dirty="0"/>
            <a:t>: 	1</a:t>
          </a:r>
        </a:p>
        <a:p>
          <a:pPr marL="114300" lvl="1" indent="-114300" algn="l" defTabSz="533400">
            <a:lnSpc>
              <a:spcPct val="90000"/>
            </a:lnSpc>
            <a:spcBef>
              <a:spcPct val="0"/>
            </a:spcBef>
            <a:spcAft>
              <a:spcPct val="15000"/>
            </a:spcAft>
            <a:buChar char="•"/>
          </a:pPr>
          <a:r>
            <a:rPr lang="en-US" sz="1200" kern="1200" dirty="0"/>
            <a:t>Turnstile:	0</a:t>
          </a:r>
        </a:p>
      </dsp:txBody>
      <dsp:txXfrm>
        <a:off x="7121" y="2005057"/>
        <a:ext cx="1863979" cy="1118387"/>
      </dsp:txXfrm>
    </dsp:sp>
    <dsp:sp modelId="{1A9CF081-9187-411B-B60E-6EBFEDCCCD5E}">
      <dsp:nvSpPr>
        <dsp:cNvPr id="0" name=""/>
        <dsp:cNvSpPr/>
      </dsp:nvSpPr>
      <dsp:spPr>
        <a:xfrm>
          <a:off x="4161995" y="2518531"/>
          <a:ext cx="398115" cy="91440"/>
        </a:xfrm>
        <a:custGeom>
          <a:avLst/>
          <a:gdLst/>
          <a:ahLst/>
          <a:cxnLst/>
          <a:rect l="0" t="0" r="0" b="0"/>
          <a:pathLst>
            <a:path>
              <a:moveTo>
                <a:pt x="0" y="45720"/>
              </a:moveTo>
              <a:lnTo>
                <a:pt x="398115" y="45720"/>
              </a:lnTo>
            </a:path>
          </a:pathLst>
        </a:custGeom>
        <a:noFill/>
        <a:ln w="9525" cap="flat" cmpd="sng" algn="ctr">
          <a:solidFill>
            <a:schemeClr val="accent3">
              <a:hueOff val="9643083"/>
              <a:satOff val="-14469"/>
              <a:lumOff val="-2353"/>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350334" y="2562107"/>
        <a:ext cx="21435" cy="4287"/>
      </dsp:txXfrm>
    </dsp:sp>
    <dsp:sp modelId="{728E3A84-A64C-40F1-8692-FA43E048E337}">
      <dsp:nvSpPr>
        <dsp:cNvPr id="0" name=""/>
        <dsp:cNvSpPr/>
      </dsp:nvSpPr>
      <dsp:spPr>
        <a:xfrm>
          <a:off x="2299815" y="2005057"/>
          <a:ext cx="1863979" cy="1118387"/>
        </a:xfrm>
        <a:prstGeom prst="rect">
          <a:avLst/>
        </a:prstGeom>
        <a:solidFill>
          <a:schemeClr val="accent3">
            <a:hueOff val="8437698"/>
            <a:satOff val="-12660"/>
            <a:lumOff val="-205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t" anchorCtr="0">
          <a:noAutofit/>
        </a:bodyPr>
        <a:lstStyle/>
        <a:p>
          <a:pPr marL="0" lvl="0" indent="0" algn="l" defTabSz="666750">
            <a:lnSpc>
              <a:spcPct val="90000"/>
            </a:lnSpc>
            <a:spcBef>
              <a:spcPct val="0"/>
            </a:spcBef>
            <a:spcAft>
              <a:spcPct val="35000"/>
            </a:spcAft>
            <a:buNone/>
          </a:pPr>
          <a:r>
            <a:rPr lang="en-US" sz="1500" kern="1200" dirty="0"/>
            <a:t>Writer Enters</a:t>
          </a:r>
        </a:p>
        <a:p>
          <a:pPr marL="114300" lvl="1" indent="-114300" algn="l" defTabSz="533400">
            <a:lnSpc>
              <a:spcPct val="90000"/>
            </a:lnSpc>
            <a:spcBef>
              <a:spcPct val="0"/>
            </a:spcBef>
            <a:spcAft>
              <a:spcPct val="15000"/>
            </a:spcAft>
            <a:buChar char="•"/>
          </a:pPr>
          <a:r>
            <a:rPr lang="en-US" sz="1200" kern="1200"/>
            <a:t>Lightswitch: 	0</a:t>
          </a:r>
          <a:endParaRPr lang="en-US" sz="1200" kern="1200" dirty="0"/>
        </a:p>
        <a:p>
          <a:pPr marL="114300" lvl="1" indent="-114300" algn="l" defTabSz="533400">
            <a:lnSpc>
              <a:spcPct val="90000"/>
            </a:lnSpc>
            <a:spcBef>
              <a:spcPct val="0"/>
            </a:spcBef>
            <a:spcAft>
              <a:spcPct val="15000"/>
            </a:spcAft>
            <a:buChar char="•"/>
          </a:pPr>
          <a:r>
            <a:rPr lang="en-US" sz="1200" kern="1200" dirty="0"/>
            <a:t>Turnstile:	1</a:t>
          </a:r>
        </a:p>
      </dsp:txBody>
      <dsp:txXfrm>
        <a:off x="2299815" y="2005057"/>
        <a:ext cx="1863979" cy="1118387"/>
      </dsp:txXfrm>
    </dsp:sp>
    <dsp:sp modelId="{02C71117-F070-4FEE-8CD8-AFE6F9649A11}">
      <dsp:nvSpPr>
        <dsp:cNvPr id="0" name=""/>
        <dsp:cNvSpPr/>
      </dsp:nvSpPr>
      <dsp:spPr>
        <a:xfrm>
          <a:off x="6454689" y="2518531"/>
          <a:ext cx="398115" cy="91440"/>
        </a:xfrm>
        <a:custGeom>
          <a:avLst/>
          <a:gdLst/>
          <a:ahLst/>
          <a:cxnLst/>
          <a:rect l="0" t="0" r="0" b="0"/>
          <a:pathLst>
            <a:path>
              <a:moveTo>
                <a:pt x="0" y="45720"/>
              </a:moveTo>
              <a:lnTo>
                <a:pt x="398115" y="45720"/>
              </a:lnTo>
            </a:path>
          </a:pathLst>
        </a:custGeom>
        <a:noFill/>
        <a:ln w="9525" cap="flat" cmpd="sng" algn="ctr">
          <a:solidFill>
            <a:schemeClr val="accent3">
              <a:hueOff val="11250264"/>
              <a:satOff val="-16880"/>
              <a:lumOff val="-2745"/>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643029" y="2562107"/>
        <a:ext cx="21435" cy="4287"/>
      </dsp:txXfrm>
    </dsp:sp>
    <dsp:sp modelId="{AD69DED1-2C51-46D4-BB1B-67F7A031EB8B}">
      <dsp:nvSpPr>
        <dsp:cNvPr id="0" name=""/>
        <dsp:cNvSpPr/>
      </dsp:nvSpPr>
      <dsp:spPr>
        <a:xfrm>
          <a:off x="4592510" y="2005057"/>
          <a:ext cx="1863979" cy="1118387"/>
        </a:xfrm>
        <a:prstGeom prst="rect">
          <a:avLst/>
        </a:prstGeom>
        <a:solidFill>
          <a:schemeClr val="accent3">
            <a:hueOff val="9843981"/>
            <a:satOff val="-14770"/>
            <a:lumOff val="-240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t" anchorCtr="0">
          <a:noAutofit/>
        </a:bodyPr>
        <a:lstStyle/>
        <a:p>
          <a:pPr marL="0" lvl="0" indent="0" algn="l" defTabSz="666750">
            <a:lnSpc>
              <a:spcPct val="90000"/>
            </a:lnSpc>
            <a:spcBef>
              <a:spcPct val="0"/>
            </a:spcBef>
            <a:spcAft>
              <a:spcPct val="35000"/>
            </a:spcAft>
            <a:buNone/>
          </a:pPr>
          <a:r>
            <a:rPr lang="en-US" sz="1500" kern="1200" dirty="0"/>
            <a:t>Writer Exits</a:t>
          </a:r>
        </a:p>
        <a:p>
          <a:pPr marL="114300" lvl="1" indent="-114300" algn="l" defTabSz="533400">
            <a:lnSpc>
              <a:spcPct val="90000"/>
            </a:lnSpc>
            <a:spcBef>
              <a:spcPct val="0"/>
            </a:spcBef>
            <a:spcAft>
              <a:spcPct val="15000"/>
            </a:spcAft>
            <a:buChar char="•"/>
          </a:pPr>
          <a:r>
            <a:rPr lang="en-US" sz="1200" kern="1200" dirty="0" err="1"/>
            <a:t>Lightswitch</a:t>
          </a:r>
          <a:r>
            <a:rPr lang="en-US" sz="1200" kern="1200" dirty="0"/>
            <a:t>: 	1</a:t>
          </a:r>
        </a:p>
        <a:p>
          <a:pPr marL="114300" lvl="1" indent="-114300" algn="l" defTabSz="533400">
            <a:lnSpc>
              <a:spcPct val="90000"/>
            </a:lnSpc>
            <a:spcBef>
              <a:spcPct val="0"/>
            </a:spcBef>
            <a:spcAft>
              <a:spcPct val="15000"/>
            </a:spcAft>
            <a:buChar char="•"/>
          </a:pPr>
          <a:r>
            <a:rPr lang="en-US" sz="1200" kern="1200" dirty="0"/>
            <a:t>Turnstile:	1</a:t>
          </a:r>
        </a:p>
      </dsp:txBody>
      <dsp:txXfrm>
        <a:off x="4592510" y="2005057"/>
        <a:ext cx="1863979" cy="1118387"/>
      </dsp:txXfrm>
    </dsp:sp>
    <dsp:sp modelId="{70D4CBEC-49DE-4012-BAF8-47D6242A40A0}">
      <dsp:nvSpPr>
        <dsp:cNvPr id="0" name=""/>
        <dsp:cNvSpPr/>
      </dsp:nvSpPr>
      <dsp:spPr>
        <a:xfrm>
          <a:off x="6885204" y="2005057"/>
          <a:ext cx="1863979" cy="1118387"/>
        </a:xfrm>
        <a:prstGeom prst="rect">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t" anchorCtr="0">
          <a:noAutofit/>
        </a:bodyPr>
        <a:lstStyle/>
        <a:p>
          <a:pPr marL="0" lvl="0" indent="0" algn="l" defTabSz="666750">
            <a:lnSpc>
              <a:spcPct val="90000"/>
            </a:lnSpc>
            <a:spcBef>
              <a:spcPct val="0"/>
            </a:spcBef>
            <a:spcAft>
              <a:spcPct val="35000"/>
            </a:spcAft>
            <a:buNone/>
          </a:pPr>
          <a:r>
            <a:rPr lang="en-US" sz="1500" kern="1200" dirty="0"/>
            <a:t>Reader 3 Enters</a:t>
          </a:r>
        </a:p>
        <a:p>
          <a:pPr marL="114300" lvl="1" indent="-114300" algn="l" defTabSz="533400">
            <a:lnSpc>
              <a:spcPct val="90000"/>
            </a:lnSpc>
            <a:spcBef>
              <a:spcPct val="0"/>
            </a:spcBef>
            <a:spcAft>
              <a:spcPct val="15000"/>
            </a:spcAft>
            <a:buChar char="•"/>
          </a:pPr>
          <a:r>
            <a:rPr lang="en-US" sz="1200" kern="1200"/>
            <a:t>Lightswitch: 	0</a:t>
          </a:r>
          <a:endParaRPr lang="en-US" sz="1200" kern="1200" dirty="0"/>
        </a:p>
        <a:p>
          <a:pPr marL="114300" lvl="1" indent="-114300" algn="l" defTabSz="533400">
            <a:lnSpc>
              <a:spcPct val="90000"/>
            </a:lnSpc>
            <a:spcBef>
              <a:spcPct val="0"/>
            </a:spcBef>
            <a:spcAft>
              <a:spcPct val="15000"/>
            </a:spcAft>
            <a:buChar char="•"/>
          </a:pPr>
          <a:r>
            <a:rPr lang="en-US" sz="1200" kern="1200" dirty="0"/>
            <a:t>Turnstile:	1</a:t>
          </a:r>
        </a:p>
      </dsp:txBody>
      <dsp:txXfrm>
        <a:off x="6885204" y="2005057"/>
        <a:ext cx="1863979" cy="1118387"/>
      </dsp:txXfrm>
    </dsp:sp>
  </dsp:spTree>
</dsp:drawing>
</file>

<file path=ppt/diagrams/layout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7FE8EF-7E1D-4CC2-BD9F-B1936C0AC818}" type="datetimeFigureOut">
              <a:rPr lang="en-US" smtClean="0"/>
              <a:pPr/>
              <a:t>4/9/2025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068796-915B-4F4F-972A-93A5DBC2787E}" type="slidenum">
              <a:rPr lang="en-US" smtClean="0"/>
              <a:pPr/>
              <a:t>‹#›</a:t>
            </a:fld>
            <a:endParaRPr lang="en-US"/>
          </a:p>
        </p:txBody>
      </p:sp>
    </p:spTree>
    <p:extLst>
      <p:ext uri="{BB962C8B-B14F-4D97-AF65-F5344CB8AC3E}">
        <p14:creationId xmlns:p14="http://schemas.microsoft.com/office/powerpoint/2010/main" val="32256517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1" y="0"/>
            <a:ext cx="12191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ctrTitle"/>
          </p:nvPr>
        </p:nvSpPr>
        <p:spPr>
          <a:xfrm>
            <a:off x="914400" y="3355848"/>
            <a:ext cx="107696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914400" y="1828800"/>
            <a:ext cx="107696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8A57E976-8075-4937-B12C-3CC32E54B430}" type="datetimeFigureOut">
              <a:rPr lang="en-US" smtClean="0"/>
              <a:pPr/>
              <a:t>4/9/2025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
        <p:nvSpPr>
          <p:cNvPr id="10" name="Rectangle 9"/>
          <p:cNvSpPr/>
          <p:nvPr/>
        </p:nvSpPr>
        <p:spPr bwMode="invGray">
          <a:xfrm>
            <a:off x="0" y="5128334"/>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4/9/2025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8798560" y="0"/>
            <a:ext cx="6096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8" name="Rectangle 7"/>
          <p:cNvSpPr/>
          <p:nvPr/>
        </p:nvSpPr>
        <p:spPr bwMode="ltGray">
          <a:xfrm>
            <a:off x="8863584" y="0"/>
            <a:ext cx="33528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Vertical Title 1"/>
          <p:cNvSpPr>
            <a:spLocks noGrp="1"/>
          </p:cNvSpPr>
          <p:nvPr>
            <p:ph type="title" orient="vert"/>
          </p:nvPr>
        </p:nvSpPr>
        <p:spPr>
          <a:xfrm>
            <a:off x="9042400" y="274641"/>
            <a:ext cx="2540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304801"/>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4/9/2025</a:t>
            </a:fld>
            <a:endParaRPr lang="en-US"/>
          </a:p>
        </p:txBody>
      </p:sp>
      <p:sp>
        <p:nvSpPr>
          <p:cNvPr id="5" name="Footer Placeholder 4"/>
          <p:cNvSpPr>
            <a:spLocks noGrp="1"/>
          </p:cNvSpPr>
          <p:nvPr>
            <p:ph type="ftr" sz="quarter" idx="11"/>
          </p:nvPr>
        </p:nvSpPr>
        <p:spPr>
          <a:xfrm>
            <a:off x="3520796" y="6377460"/>
            <a:ext cx="5115205" cy="365125"/>
          </a:xfrm>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5448"/>
            <a:ext cx="109728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4/9/2025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12192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ectangle 11"/>
          <p:cNvSpPr/>
          <p:nvPr/>
        </p:nvSpPr>
        <p:spPr bwMode="invGray">
          <a:xfrm>
            <a:off x="0" y="2602520"/>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999744" y="118872"/>
            <a:ext cx="10684256"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987552" y="1828800"/>
            <a:ext cx="10696448"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A57E976-8075-4937-B12C-3CC32E54B430}" type="datetimeFigureOut">
              <a:rPr lang="en-US" smtClean="0"/>
              <a:pPr/>
              <a:t>4/9/2025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1773936"/>
            <a:ext cx="53848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773936"/>
            <a:ext cx="53848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A57E976-8075-4937-B12C-3CC32E54B430}" type="datetimeFigureOut">
              <a:rPr lang="en-US" smtClean="0"/>
              <a:pPr/>
              <a:t>4/9/2025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1698988"/>
            <a:ext cx="5386917"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609600" y="2449512"/>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6193368" y="1698988"/>
            <a:ext cx="5389033"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6193368" y="2449512"/>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A57E976-8075-4937-B12C-3CC32E54B430}" type="datetimeFigureOut">
              <a:rPr lang="en-US" smtClean="0"/>
              <a:pPr/>
              <a:t>4/9/2025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8A57E976-8075-4937-B12C-3CC32E54B430}" type="datetimeFigureOut">
              <a:rPr lang="en-US" smtClean="0"/>
              <a:pPr/>
              <a:t>4/9/2025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7E976-8075-4937-B12C-3CC32E54B430}" type="datetimeFigureOut">
              <a:rPr lang="en-US" smtClean="0"/>
              <a:pPr/>
              <a:t>4/9/2025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784" y="152400"/>
            <a:ext cx="3364992"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4025837" y="1743134"/>
            <a:ext cx="7894188"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223784" y="1730018"/>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A57E976-8075-4937-B12C-3CC32E54B430}" type="datetimeFigureOut">
              <a:rPr lang="en-US" smtClean="0"/>
              <a:pPr/>
              <a:t>4/9/2025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
        <p:nvSpPr>
          <p:cNvPr id="12" name="Rectangle 11"/>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5448"/>
            <a:ext cx="3366867"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3871741" y="1484808"/>
            <a:ext cx="8329863"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a:t>Click icon to add picture</a:t>
            </a:r>
            <a:endParaRPr kumimoji="0" lang="en-US" dirty="0"/>
          </a:p>
        </p:txBody>
      </p:sp>
      <p:sp>
        <p:nvSpPr>
          <p:cNvPr id="4" name="Text Placeholder 3"/>
          <p:cNvSpPr>
            <a:spLocks noGrp="1"/>
          </p:cNvSpPr>
          <p:nvPr>
            <p:ph type="body" sz="half" idx="2"/>
          </p:nvPr>
        </p:nvSpPr>
        <p:spPr>
          <a:xfrm>
            <a:off x="219456" y="1728216"/>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219456" y="1170432"/>
            <a:ext cx="3364992" cy="201168"/>
          </a:xfrm>
        </p:spPr>
        <p:txBody>
          <a:bodyPr/>
          <a:lstStyle/>
          <a:p>
            <a:fld id="{8A57E976-8075-4937-B12C-3CC32E54B430}" type="datetimeFigureOut">
              <a:rPr lang="en-US" smtClean="0"/>
              <a:pPr/>
              <a:t>4/9/2025</a:t>
            </a:fld>
            <a:endParaRPr lang="en-US"/>
          </a:p>
        </p:txBody>
      </p:sp>
      <p:sp>
        <p:nvSpPr>
          <p:cNvPr id="11" name="Rectangle 10"/>
          <p:cNvSpPr/>
          <p:nvPr/>
        </p:nvSpPr>
        <p:spPr>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6" name="Footer Placeholder 5"/>
          <p:cNvSpPr>
            <a:spLocks noGrp="1"/>
          </p:cNvSpPr>
          <p:nvPr>
            <p:ph type="ftr" sz="quarter" idx="11"/>
          </p:nvPr>
        </p:nvSpPr>
        <p:spPr>
          <a:xfrm>
            <a:off x="4047744" y="1170432"/>
            <a:ext cx="6925056"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11119104" y="1170432"/>
            <a:ext cx="978485" cy="201168"/>
          </a:xfrm>
        </p:spPr>
        <p:txBody>
          <a:bodyPr/>
          <a:lstStyle/>
          <a:p>
            <a:fld id="{DF7B3FC0-58E1-4035-BA6F-4BC11C5567A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7" name="Rectangle 6"/>
          <p:cNvSpPr/>
          <p:nvPr/>
        </p:nvSpPr>
        <p:spPr bwMode="ltGray">
          <a:xfrm>
            <a:off x="1" y="1"/>
            <a:ext cx="12191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Placeholder 1"/>
          <p:cNvSpPr>
            <a:spLocks noGrp="1"/>
          </p:cNvSpPr>
          <p:nvPr>
            <p:ph type="title"/>
          </p:nvPr>
        </p:nvSpPr>
        <p:spPr>
          <a:xfrm>
            <a:off x="609600" y="152400"/>
            <a:ext cx="109728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p>
        </p:txBody>
      </p:sp>
      <p:sp>
        <p:nvSpPr>
          <p:cNvPr id="3" name="Text Placeholder 2"/>
          <p:cNvSpPr>
            <a:spLocks noGrp="1"/>
          </p:cNvSpPr>
          <p:nvPr>
            <p:ph type="body" idx="1"/>
          </p:nvPr>
        </p:nvSpPr>
        <p:spPr>
          <a:xfrm>
            <a:off x="609600" y="1775192"/>
            <a:ext cx="109728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609600" y="6476999"/>
            <a:ext cx="28448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8A57E976-8075-4937-B12C-3CC32E54B430}" type="datetimeFigureOut">
              <a:rPr lang="en-US" smtClean="0"/>
              <a:pPr/>
              <a:t>4/9/2025</a:t>
            </a:fld>
            <a:endParaRPr lang="en-US"/>
          </a:p>
        </p:txBody>
      </p:sp>
      <p:sp>
        <p:nvSpPr>
          <p:cNvPr id="5" name="Footer Placeholder 4"/>
          <p:cNvSpPr>
            <a:spLocks noGrp="1"/>
          </p:cNvSpPr>
          <p:nvPr>
            <p:ph type="ftr" sz="quarter" idx="3"/>
          </p:nvPr>
        </p:nvSpPr>
        <p:spPr>
          <a:xfrm>
            <a:off x="3520796" y="6476999"/>
            <a:ext cx="7343625"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10939195" y="6476999"/>
            <a:ext cx="978485"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DF7B3FC0-58E1-4035-BA6F-4BC11C5567A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COMP 3400</a:t>
            </a:r>
          </a:p>
        </p:txBody>
      </p:sp>
      <p:sp>
        <p:nvSpPr>
          <p:cNvPr id="3" name="Subtitle 2"/>
          <p:cNvSpPr>
            <a:spLocks noGrp="1"/>
          </p:cNvSpPr>
          <p:nvPr>
            <p:ph type="subTitle" idx="1"/>
          </p:nvPr>
        </p:nvSpPr>
        <p:spPr/>
        <p:txBody>
          <a:bodyPr/>
          <a:lstStyle/>
          <a:p>
            <a:r>
              <a:rPr lang="en-US" dirty="0"/>
              <a:t>Week 12 – Wednesday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E4ACD-6567-4BD5-841F-0AECA9D53DC9}"/>
              </a:ext>
            </a:extLst>
          </p:cNvPr>
          <p:cNvSpPr>
            <a:spLocks noGrp="1"/>
          </p:cNvSpPr>
          <p:nvPr>
            <p:ph type="title"/>
          </p:nvPr>
        </p:nvSpPr>
        <p:spPr/>
        <p:txBody>
          <a:bodyPr/>
          <a:lstStyle/>
          <a:p>
            <a:r>
              <a:rPr lang="en-US" dirty="0"/>
              <a:t>Readers-Writers</a:t>
            </a:r>
          </a:p>
        </p:txBody>
      </p:sp>
      <p:sp>
        <p:nvSpPr>
          <p:cNvPr id="3" name="Text Placeholder 2">
            <a:extLst>
              <a:ext uri="{FF2B5EF4-FFF2-40B4-BE49-F238E27FC236}">
                <a16:creationId xmlns:a16="http://schemas.microsoft.com/office/drawing/2014/main" id="{ACA5B8BF-45C3-451C-9487-501075439443}"/>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468269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D87BBAC-30FC-49C0-B760-5586CCB47EF7}"/>
              </a:ext>
            </a:extLst>
          </p:cNvPr>
          <p:cNvSpPr>
            <a:spLocks noGrp="1"/>
          </p:cNvSpPr>
          <p:nvPr>
            <p:ph type="title"/>
          </p:nvPr>
        </p:nvSpPr>
        <p:spPr/>
        <p:txBody>
          <a:bodyPr/>
          <a:lstStyle/>
          <a:p>
            <a:r>
              <a:rPr lang="en-US" dirty="0"/>
              <a:t>Readers-Writers</a:t>
            </a:r>
          </a:p>
        </p:txBody>
      </p:sp>
      <p:sp>
        <p:nvSpPr>
          <p:cNvPr id="5" name="Content Placeholder 4">
            <a:extLst>
              <a:ext uri="{FF2B5EF4-FFF2-40B4-BE49-F238E27FC236}">
                <a16:creationId xmlns:a16="http://schemas.microsoft.com/office/drawing/2014/main" id="{73616D97-FE58-4A3C-A541-656D935E7B83}"/>
              </a:ext>
            </a:extLst>
          </p:cNvPr>
          <p:cNvSpPr>
            <a:spLocks noGrp="1"/>
          </p:cNvSpPr>
          <p:nvPr>
            <p:ph idx="1"/>
          </p:nvPr>
        </p:nvSpPr>
        <p:spPr/>
        <p:txBody>
          <a:bodyPr/>
          <a:lstStyle/>
          <a:p>
            <a:r>
              <a:rPr lang="en-US" dirty="0"/>
              <a:t>What if we have a situation where we want to allow an unlimited number of reader threads to read data?</a:t>
            </a:r>
          </a:p>
          <a:p>
            <a:r>
              <a:rPr lang="en-US" dirty="0"/>
              <a:t>But if a single writer needs to write, no other threads can access the data</a:t>
            </a:r>
          </a:p>
          <a:p>
            <a:r>
              <a:rPr lang="en-US" dirty="0"/>
              <a:t>Changing the data can cause race conditions, but merely reading it concurrently is fine</a:t>
            </a:r>
          </a:p>
          <a:p>
            <a:pPr lvl="1"/>
            <a:r>
              <a:rPr lang="en-US" dirty="0"/>
              <a:t>And can make reading much faster!</a:t>
            </a:r>
          </a:p>
        </p:txBody>
      </p:sp>
    </p:spTree>
    <p:extLst>
      <p:ext uri="{BB962C8B-B14F-4D97-AF65-F5344CB8AC3E}">
        <p14:creationId xmlns:p14="http://schemas.microsoft.com/office/powerpoint/2010/main" val="666072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A2F3B-0300-4F51-9783-74228F2E55B6}"/>
              </a:ext>
            </a:extLst>
          </p:cNvPr>
          <p:cNvSpPr>
            <a:spLocks noGrp="1"/>
          </p:cNvSpPr>
          <p:nvPr>
            <p:ph type="title"/>
          </p:nvPr>
        </p:nvSpPr>
        <p:spPr/>
        <p:txBody>
          <a:bodyPr/>
          <a:lstStyle/>
          <a:p>
            <a:r>
              <a:rPr lang="en-US" dirty="0"/>
              <a:t>First solution: </a:t>
            </a:r>
            <a:r>
              <a:rPr lang="en-US" dirty="0" err="1"/>
              <a:t>Lightswitches</a:t>
            </a:r>
            <a:endParaRPr lang="en-US" dirty="0"/>
          </a:p>
        </p:txBody>
      </p:sp>
      <p:sp>
        <p:nvSpPr>
          <p:cNvPr id="3" name="Content Placeholder 2">
            <a:extLst>
              <a:ext uri="{FF2B5EF4-FFF2-40B4-BE49-F238E27FC236}">
                <a16:creationId xmlns:a16="http://schemas.microsoft.com/office/drawing/2014/main" id="{1684D871-CD4A-43B8-B037-EBD4AB9ED9EA}"/>
              </a:ext>
            </a:extLst>
          </p:cNvPr>
          <p:cNvSpPr>
            <a:spLocks noGrp="1"/>
          </p:cNvSpPr>
          <p:nvPr>
            <p:ph idx="1"/>
          </p:nvPr>
        </p:nvSpPr>
        <p:spPr/>
        <p:txBody>
          <a:bodyPr>
            <a:normAutofit fontScale="70000" lnSpcReduction="20000"/>
          </a:bodyPr>
          <a:lstStyle/>
          <a:p>
            <a:r>
              <a:rPr lang="en-US" dirty="0"/>
              <a:t>This is exactly the scenario we solved with </a:t>
            </a:r>
            <a:r>
              <a:rPr lang="en-US" dirty="0" err="1"/>
              <a:t>lightswitches</a:t>
            </a:r>
            <a:r>
              <a:rPr lang="en-US" dirty="0"/>
              <a:t>:</a:t>
            </a:r>
          </a:p>
          <a:p>
            <a:pPr lvl="1"/>
            <a:r>
              <a:rPr lang="en-US" dirty="0"/>
              <a:t>Initialize a semaphore to </a:t>
            </a:r>
            <a:r>
              <a:rPr lang="en-US" b="1" dirty="0">
                <a:latin typeface="Courier New" panose="02070309020205020404" pitchFamily="49" charset="0"/>
                <a:cs typeface="Courier New" panose="02070309020205020404" pitchFamily="49" charset="0"/>
              </a:rPr>
              <a:t>1</a:t>
            </a:r>
          </a:p>
          <a:p>
            <a:pPr lvl="1"/>
            <a:r>
              <a:rPr lang="en-US" dirty="0"/>
              <a:t>Initialize a counter variable to </a:t>
            </a:r>
            <a:r>
              <a:rPr lang="en-US" sz="2700" b="1" dirty="0">
                <a:latin typeface="Courier New" panose="02070309020205020404" pitchFamily="49" charset="0"/>
                <a:cs typeface="Courier New" panose="02070309020205020404" pitchFamily="49" charset="0"/>
              </a:rPr>
              <a:t>0</a:t>
            </a:r>
          </a:p>
          <a:p>
            <a:pPr lvl="1"/>
            <a:r>
              <a:rPr lang="en-US" dirty="0"/>
              <a:t>Create a lock</a:t>
            </a:r>
          </a:p>
          <a:p>
            <a:pPr lvl="1"/>
            <a:r>
              <a:rPr lang="en-US" dirty="0"/>
              <a:t>Whenever a reader thread wants to read:</a:t>
            </a:r>
          </a:p>
          <a:p>
            <a:pPr lvl="2"/>
            <a:r>
              <a:rPr lang="en-US" dirty="0"/>
              <a:t>It acquires the lock</a:t>
            </a:r>
          </a:p>
          <a:p>
            <a:pPr lvl="2"/>
            <a:r>
              <a:rPr lang="en-US" dirty="0"/>
              <a:t>Increments the counter</a:t>
            </a:r>
          </a:p>
          <a:p>
            <a:pPr lvl="2"/>
            <a:r>
              <a:rPr lang="en-US" dirty="0"/>
              <a:t>If the counter is </a:t>
            </a:r>
            <a:r>
              <a:rPr lang="en-US" b="1" dirty="0">
                <a:latin typeface="Courier New" panose="02070309020205020404" pitchFamily="49" charset="0"/>
                <a:cs typeface="Courier New" panose="02070309020205020404" pitchFamily="49" charset="0"/>
              </a:rPr>
              <a:t>1</a:t>
            </a:r>
            <a:r>
              <a:rPr lang="en-US" dirty="0"/>
              <a:t>, call </a:t>
            </a:r>
            <a:r>
              <a:rPr lang="en-US" b="1" dirty="0" err="1">
                <a:latin typeface="Courier New" panose="02070309020205020404" pitchFamily="49" charset="0"/>
                <a:cs typeface="Courier New" panose="02070309020205020404" pitchFamily="49" charset="0"/>
              </a:rPr>
              <a:t>sem_wait</a:t>
            </a:r>
            <a:r>
              <a:rPr lang="en-US" b="1" dirty="0">
                <a:latin typeface="Courier New" panose="02070309020205020404" pitchFamily="49" charset="0"/>
                <a:cs typeface="Courier New" panose="02070309020205020404" pitchFamily="49" charset="0"/>
              </a:rPr>
              <a:t>()</a:t>
            </a:r>
            <a:r>
              <a:rPr lang="en-US" dirty="0"/>
              <a:t> on the semaphore</a:t>
            </a:r>
          </a:p>
          <a:p>
            <a:pPr lvl="2"/>
            <a:r>
              <a:rPr lang="en-US" dirty="0"/>
              <a:t>Unlock the lock</a:t>
            </a:r>
          </a:p>
          <a:p>
            <a:pPr lvl="1"/>
            <a:r>
              <a:rPr lang="en-US" dirty="0"/>
              <a:t>Whenever a reader thread is done reading:</a:t>
            </a:r>
          </a:p>
          <a:p>
            <a:pPr lvl="2"/>
            <a:r>
              <a:rPr lang="en-US" dirty="0"/>
              <a:t>It acquires the lock</a:t>
            </a:r>
          </a:p>
          <a:p>
            <a:pPr lvl="2"/>
            <a:r>
              <a:rPr lang="en-US" dirty="0"/>
              <a:t>It decrements the counter</a:t>
            </a:r>
          </a:p>
          <a:p>
            <a:pPr lvl="2"/>
            <a:r>
              <a:rPr lang="en-US" dirty="0"/>
              <a:t>If the counter is </a:t>
            </a:r>
            <a:r>
              <a:rPr lang="en-US" b="1" dirty="0">
                <a:latin typeface="Courier New" panose="02070309020205020404" pitchFamily="49" charset="0"/>
                <a:cs typeface="Courier New" panose="02070309020205020404" pitchFamily="49" charset="0"/>
              </a:rPr>
              <a:t>0</a:t>
            </a:r>
            <a:r>
              <a:rPr lang="en-US" dirty="0"/>
              <a:t>, it calls </a:t>
            </a:r>
            <a:r>
              <a:rPr lang="en-US" b="1" dirty="0" err="1">
                <a:latin typeface="Courier New" panose="02070309020205020404" pitchFamily="49" charset="0"/>
                <a:cs typeface="Courier New" panose="02070309020205020404" pitchFamily="49" charset="0"/>
              </a:rPr>
              <a:t>sem_post</a:t>
            </a:r>
            <a:r>
              <a:rPr lang="en-US" b="1" dirty="0">
                <a:latin typeface="Courier New" panose="02070309020205020404" pitchFamily="49" charset="0"/>
                <a:cs typeface="Courier New" panose="02070309020205020404" pitchFamily="49" charset="0"/>
              </a:rPr>
              <a:t>()</a:t>
            </a:r>
            <a:r>
              <a:rPr lang="en-US" dirty="0"/>
              <a:t> on the semaphore</a:t>
            </a:r>
          </a:p>
          <a:p>
            <a:pPr lvl="2"/>
            <a:r>
              <a:rPr lang="en-US" dirty="0"/>
              <a:t>Unlock the lock</a:t>
            </a:r>
          </a:p>
          <a:p>
            <a:pPr lvl="1"/>
            <a:r>
              <a:rPr lang="en-US" dirty="0"/>
              <a:t>Writers call </a:t>
            </a:r>
            <a:r>
              <a:rPr lang="en-US" sz="2700" b="1" dirty="0" err="1">
                <a:latin typeface="Courier New" panose="02070309020205020404" pitchFamily="49" charset="0"/>
                <a:cs typeface="Courier New" panose="02070309020205020404" pitchFamily="49" charset="0"/>
              </a:rPr>
              <a:t>sem_wait</a:t>
            </a:r>
            <a:r>
              <a:rPr lang="en-US" sz="2700" b="1" dirty="0">
                <a:latin typeface="Courier New" panose="02070309020205020404" pitchFamily="49" charset="0"/>
                <a:cs typeface="Courier New" panose="02070309020205020404" pitchFamily="49" charset="0"/>
              </a:rPr>
              <a:t>()</a:t>
            </a:r>
            <a:r>
              <a:rPr lang="en-US" dirty="0"/>
              <a:t> to start writing and </a:t>
            </a:r>
            <a:r>
              <a:rPr lang="en-US" sz="2700" b="1" dirty="0" err="1">
                <a:latin typeface="Courier New" panose="02070309020205020404" pitchFamily="49" charset="0"/>
                <a:cs typeface="Courier New" panose="02070309020205020404" pitchFamily="49" charset="0"/>
              </a:rPr>
              <a:t>sem_post</a:t>
            </a:r>
            <a:r>
              <a:rPr lang="en-US" sz="2700" b="1" dirty="0">
                <a:latin typeface="Courier New" panose="02070309020205020404" pitchFamily="49" charset="0"/>
                <a:cs typeface="Courier New" panose="02070309020205020404" pitchFamily="49" charset="0"/>
              </a:rPr>
              <a:t>()</a:t>
            </a:r>
            <a:r>
              <a:rPr lang="en-US" dirty="0"/>
              <a:t> when done</a:t>
            </a:r>
          </a:p>
          <a:p>
            <a:endParaRPr lang="en-US" dirty="0"/>
          </a:p>
        </p:txBody>
      </p:sp>
    </p:spTree>
    <p:extLst>
      <p:ext uri="{BB962C8B-B14F-4D97-AF65-F5344CB8AC3E}">
        <p14:creationId xmlns:p14="http://schemas.microsoft.com/office/powerpoint/2010/main" val="25743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84187-F99F-48CD-954B-727F1FCE31C4}"/>
              </a:ext>
            </a:extLst>
          </p:cNvPr>
          <p:cNvSpPr>
            <a:spLocks noGrp="1"/>
          </p:cNvSpPr>
          <p:nvPr>
            <p:ph type="title"/>
          </p:nvPr>
        </p:nvSpPr>
        <p:spPr/>
        <p:txBody>
          <a:bodyPr/>
          <a:lstStyle/>
          <a:p>
            <a:r>
              <a:rPr lang="en-US" dirty="0"/>
              <a:t>First solution code</a:t>
            </a:r>
          </a:p>
        </p:txBody>
      </p:sp>
      <p:sp>
        <p:nvSpPr>
          <p:cNvPr id="3" name="Content Placeholder 2">
            <a:extLst>
              <a:ext uri="{FF2B5EF4-FFF2-40B4-BE49-F238E27FC236}">
                <a16:creationId xmlns:a16="http://schemas.microsoft.com/office/drawing/2014/main" id="{D3428006-8029-4488-AA0D-123630010A02}"/>
              </a:ext>
            </a:extLst>
          </p:cNvPr>
          <p:cNvSpPr>
            <a:spLocks noGrp="1"/>
          </p:cNvSpPr>
          <p:nvPr>
            <p:ph idx="1"/>
          </p:nvPr>
        </p:nvSpPr>
        <p:spPr>
          <a:xfrm>
            <a:off x="609600" y="1775193"/>
            <a:ext cx="10972800" cy="1044207"/>
          </a:xfrm>
        </p:spPr>
        <p:txBody>
          <a:bodyPr>
            <a:normAutofit fontScale="85000" lnSpcReduction="10000"/>
          </a:bodyPr>
          <a:lstStyle/>
          <a:p>
            <a:r>
              <a:rPr lang="en-US" dirty="0"/>
              <a:t>The </a:t>
            </a:r>
            <a:r>
              <a:rPr lang="en-US" dirty="0" err="1"/>
              <a:t>lightswitch</a:t>
            </a:r>
            <a:r>
              <a:rPr lang="en-US" dirty="0"/>
              <a:t> has the behavior described: waiting on the semaphore for the first reader in the room and posting on it for the last reader to leave</a:t>
            </a:r>
          </a:p>
        </p:txBody>
      </p:sp>
      <p:sp>
        <p:nvSpPr>
          <p:cNvPr id="4" name="Content Placeholder 2">
            <a:extLst>
              <a:ext uri="{FF2B5EF4-FFF2-40B4-BE49-F238E27FC236}">
                <a16:creationId xmlns:a16="http://schemas.microsoft.com/office/drawing/2014/main" id="{340D61A2-7260-4DD4-BA0F-49A71841EFC9}"/>
              </a:ext>
            </a:extLst>
          </p:cNvPr>
          <p:cNvSpPr txBox="1">
            <a:spLocks/>
          </p:cNvSpPr>
          <p:nvPr/>
        </p:nvSpPr>
        <p:spPr>
          <a:xfrm>
            <a:off x="495300" y="2743200"/>
            <a:ext cx="11201400" cy="38100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70000" lnSpcReduction="20000"/>
          </a:bodyPr>
          <a:lstStyle/>
          <a:p>
            <a:pPr marL="438912" indent="-320040">
              <a:buClr>
                <a:schemeClr val="accent1"/>
              </a:buClr>
              <a:buSzPct val="80000"/>
              <a:defRPr/>
            </a:pPr>
            <a:r>
              <a:rPr lang="en-US" sz="2400" b="1" dirty="0">
                <a:solidFill>
                  <a:srgbClr val="0070C0"/>
                </a:solidFill>
                <a:latin typeface="Courier New" pitchFamily="49" charset="0"/>
                <a:cs typeface="Courier New" pitchFamily="49" charset="0"/>
              </a:rPr>
              <a:t>void</a:t>
            </a:r>
            <a:r>
              <a:rPr lang="en-US" sz="2400" b="1" dirty="0">
                <a:solidFill>
                  <a:schemeClr val="tx1"/>
                </a:solidFill>
                <a:latin typeface="Courier New" pitchFamily="49" charset="0"/>
                <a:cs typeface="Courier New" pitchFamily="49" charset="0"/>
              </a:rPr>
              <a:t> *reader (</a:t>
            </a:r>
            <a:r>
              <a:rPr lang="en-US" sz="2400" b="1" dirty="0">
                <a:solidFill>
                  <a:srgbClr val="0070C0"/>
                </a:solidFill>
                <a:latin typeface="Courier New" pitchFamily="49" charset="0"/>
                <a:cs typeface="Courier New" pitchFamily="49" charset="0"/>
              </a:rPr>
              <a:t>void</a:t>
            </a:r>
            <a:r>
              <a:rPr lang="en-US" sz="2400" b="1" dirty="0">
                <a:solidFill>
                  <a:schemeClr val="tx1"/>
                </a:solidFill>
                <a:latin typeface="Courier New" pitchFamily="49" charset="0"/>
                <a:cs typeface="Courier New" pitchFamily="49" charset="0"/>
              </a:rPr>
              <a:t> *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ls_t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lightswitch</a:t>
            </a:r>
            <a:r>
              <a:rPr lang="en-US" sz="2400" b="1" dirty="0">
                <a:solidFill>
                  <a:schemeClr val="tx1"/>
                </a:solidFill>
                <a:latin typeface="Courier New" pitchFamily="49" charset="0"/>
                <a:cs typeface="Courier New" pitchFamily="49" charset="0"/>
              </a:rPr>
              <a:t> = (</a:t>
            </a:r>
            <a:r>
              <a:rPr lang="en-US" sz="2400" b="1" dirty="0" err="1">
                <a:solidFill>
                  <a:schemeClr val="tx1"/>
                </a:solidFill>
                <a:latin typeface="Courier New" pitchFamily="49" charset="0"/>
                <a:cs typeface="Courier New" pitchFamily="49" charset="0"/>
              </a:rPr>
              <a:t>ls_t</a:t>
            </a:r>
            <a:r>
              <a:rPr lang="en-US" sz="2400" b="1" dirty="0">
                <a:solidFill>
                  <a:schemeClr val="tx1"/>
                </a:solidFill>
                <a:latin typeface="Courier New" pitchFamily="49" charset="0"/>
                <a:cs typeface="Courier New" pitchFamily="49" charset="0"/>
              </a:rPr>
              <a:t>  *)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enter (</a:t>
            </a:r>
            <a:r>
              <a:rPr lang="en-US" sz="2400" b="1" dirty="0" err="1">
                <a:solidFill>
                  <a:schemeClr val="tx1"/>
                </a:solidFill>
                <a:latin typeface="Courier New" pitchFamily="49" charset="0"/>
                <a:cs typeface="Courier New" pitchFamily="49" charset="0"/>
              </a:rPr>
              <a:t>lightswitch</a:t>
            </a:r>
            <a:r>
              <a:rPr lang="en-US" sz="24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a:solidFill>
                  <a:srgbClr val="00B050"/>
                </a:solidFill>
                <a:latin typeface="Courier New" pitchFamily="49" charset="0"/>
                <a:cs typeface="Courier New" pitchFamily="49" charset="0"/>
              </a:rPr>
              <a:t>// Read the shared data</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leave (</a:t>
            </a:r>
            <a:r>
              <a:rPr lang="en-US" sz="2400" b="1" dirty="0" err="1">
                <a:solidFill>
                  <a:schemeClr val="tx1"/>
                </a:solidFill>
                <a:latin typeface="Courier New" pitchFamily="49" charset="0"/>
                <a:cs typeface="Courier New" pitchFamily="49" charset="0"/>
              </a:rPr>
              <a:t>lightswitch</a:t>
            </a:r>
            <a:r>
              <a:rPr lang="en-US" sz="24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a:solidFill>
                  <a:srgbClr val="00B050"/>
                </a:solidFill>
                <a:latin typeface="Courier New" pitchFamily="49" charset="0"/>
                <a:cs typeface="Courier New" pitchFamily="49" charset="0"/>
              </a:rPr>
              <a:t>// Do other work and exit thread</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a:t>
            </a:r>
          </a:p>
          <a:p>
            <a:pPr marL="438912" indent="-320040">
              <a:buClr>
                <a:schemeClr val="accent1"/>
              </a:buClr>
              <a:buSzPct val="80000"/>
              <a:defRPr/>
            </a:pPr>
            <a:endParaRPr lang="en-US" sz="2400" b="1" dirty="0">
              <a:solidFill>
                <a:srgbClr val="0070C0"/>
              </a:solidFill>
              <a:latin typeface="Courier New" pitchFamily="49" charset="0"/>
              <a:cs typeface="Courier New" pitchFamily="49" charset="0"/>
            </a:endParaRPr>
          </a:p>
          <a:p>
            <a:pPr marL="438912" indent="-320040">
              <a:buClr>
                <a:schemeClr val="accent1"/>
              </a:buClr>
              <a:buSzPct val="80000"/>
              <a:defRPr/>
            </a:pPr>
            <a:r>
              <a:rPr lang="en-US" sz="2400" b="1" dirty="0">
                <a:solidFill>
                  <a:srgbClr val="0070C0"/>
                </a:solidFill>
                <a:latin typeface="Courier New" pitchFamily="49" charset="0"/>
                <a:cs typeface="Courier New" pitchFamily="49" charset="0"/>
              </a:rPr>
              <a:t>void </a:t>
            </a:r>
            <a:r>
              <a:rPr lang="en-US" sz="2400" b="1" dirty="0">
                <a:solidFill>
                  <a:schemeClr val="tx1"/>
                </a:solidFill>
                <a:latin typeface="Courier New" pitchFamily="49" charset="0"/>
                <a:cs typeface="Courier New" pitchFamily="49" charset="0"/>
              </a:rPr>
              <a:t>* writer (</a:t>
            </a:r>
            <a:r>
              <a:rPr lang="en-US" sz="2400" b="1" dirty="0">
                <a:solidFill>
                  <a:srgbClr val="0070C0"/>
                </a:solidFill>
                <a:latin typeface="Courier New" pitchFamily="49" charset="0"/>
                <a:cs typeface="Courier New" pitchFamily="49" charset="0"/>
              </a:rPr>
              <a:t>void</a:t>
            </a:r>
            <a:r>
              <a:rPr lang="en-US" sz="2400" b="1" dirty="0">
                <a:solidFill>
                  <a:schemeClr val="tx1"/>
                </a:solidFill>
                <a:latin typeface="Courier New" pitchFamily="49" charset="0"/>
                <a:cs typeface="Courier New" pitchFamily="49" charset="0"/>
              </a:rPr>
              <a:t> * _</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ls_t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lightswitch</a:t>
            </a:r>
            <a:r>
              <a:rPr lang="en-US" sz="2400" b="1" dirty="0">
                <a:solidFill>
                  <a:schemeClr val="tx1"/>
                </a:solidFill>
                <a:latin typeface="Courier New" pitchFamily="49" charset="0"/>
                <a:cs typeface="Courier New" pitchFamily="49" charset="0"/>
              </a:rPr>
              <a:t> = (</a:t>
            </a:r>
            <a:r>
              <a:rPr lang="en-US" sz="2400" b="1" dirty="0" err="1">
                <a:solidFill>
                  <a:schemeClr val="tx1"/>
                </a:solidFill>
                <a:latin typeface="Courier New" pitchFamily="49" charset="0"/>
                <a:cs typeface="Courier New" pitchFamily="49" charset="0"/>
              </a:rPr>
              <a:t>ls_t</a:t>
            </a:r>
            <a:r>
              <a:rPr lang="en-US" sz="2400" b="1" dirty="0">
                <a:solidFill>
                  <a:schemeClr val="tx1"/>
                </a:solidFill>
                <a:latin typeface="Courier New" pitchFamily="49" charset="0"/>
                <a:cs typeface="Courier New" pitchFamily="49" charset="0"/>
              </a:rPr>
              <a:t>  *)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sem_wait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lightswitch</a:t>
            </a:r>
            <a:r>
              <a:rPr lang="en-US" sz="2400" b="1" dirty="0">
                <a:solidFill>
                  <a:schemeClr val="tx1"/>
                </a:solidFill>
                <a:latin typeface="Courier New" pitchFamily="49" charset="0"/>
                <a:cs typeface="Courier New" pitchFamily="49" charset="0"/>
              </a:rPr>
              <a:t>-&gt;semaphore);</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a:solidFill>
                  <a:srgbClr val="00B050"/>
                </a:solidFill>
                <a:latin typeface="Courier New" pitchFamily="49" charset="0"/>
                <a:cs typeface="Courier New" pitchFamily="49" charset="0"/>
              </a:rPr>
              <a:t>// Write to the shared data</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sem_post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lightswitch</a:t>
            </a:r>
            <a:r>
              <a:rPr lang="en-US" sz="2400" b="1" dirty="0">
                <a:solidFill>
                  <a:schemeClr val="tx1"/>
                </a:solidFill>
                <a:latin typeface="Courier New" pitchFamily="49" charset="0"/>
                <a:cs typeface="Courier New" pitchFamily="49" charset="0"/>
              </a:rPr>
              <a:t>-&gt;semaphore);</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a:solidFill>
                  <a:srgbClr val="00B050"/>
                </a:solidFill>
                <a:latin typeface="Courier New" pitchFamily="49" charset="0"/>
                <a:cs typeface="Courier New" pitchFamily="49" charset="0"/>
              </a:rPr>
              <a:t>// Do other work and exit thread</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a:t>
            </a:r>
          </a:p>
        </p:txBody>
      </p:sp>
    </p:spTree>
    <p:extLst>
      <p:ext uri="{BB962C8B-B14F-4D97-AF65-F5344CB8AC3E}">
        <p14:creationId xmlns:p14="http://schemas.microsoft.com/office/powerpoint/2010/main" val="2634280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23A7C-0E8E-44FE-B49B-314AC36B65C3}"/>
              </a:ext>
            </a:extLst>
          </p:cNvPr>
          <p:cNvSpPr>
            <a:spLocks noGrp="1"/>
          </p:cNvSpPr>
          <p:nvPr>
            <p:ph type="title"/>
          </p:nvPr>
        </p:nvSpPr>
        <p:spPr/>
        <p:txBody>
          <a:bodyPr/>
          <a:lstStyle/>
          <a:p>
            <a:r>
              <a:rPr lang="en-US" dirty="0"/>
              <a:t>What's the problem with this solution?</a:t>
            </a:r>
          </a:p>
        </p:txBody>
      </p:sp>
      <p:sp>
        <p:nvSpPr>
          <p:cNvPr id="3" name="Content Placeholder 2">
            <a:extLst>
              <a:ext uri="{FF2B5EF4-FFF2-40B4-BE49-F238E27FC236}">
                <a16:creationId xmlns:a16="http://schemas.microsoft.com/office/drawing/2014/main" id="{DA97BAC0-A511-4D95-851E-EF51C1D8601F}"/>
              </a:ext>
            </a:extLst>
          </p:cNvPr>
          <p:cNvSpPr>
            <a:spLocks noGrp="1"/>
          </p:cNvSpPr>
          <p:nvPr>
            <p:ph idx="1"/>
          </p:nvPr>
        </p:nvSpPr>
        <p:spPr>
          <a:xfrm>
            <a:off x="609600" y="1775192"/>
            <a:ext cx="5867400" cy="4625609"/>
          </a:xfrm>
        </p:spPr>
        <p:txBody>
          <a:bodyPr>
            <a:normAutofit/>
          </a:bodyPr>
          <a:lstStyle/>
          <a:p>
            <a:r>
              <a:rPr lang="en-US" dirty="0"/>
              <a:t>When a reader comes into the room, it becomes blocked for writers</a:t>
            </a:r>
          </a:p>
          <a:p>
            <a:r>
              <a:rPr lang="en-US" dirty="0"/>
              <a:t>If more readers come in before others leave, writers might </a:t>
            </a:r>
            <a:r>
              <a:rPr lang="en-US" i="1" dirty="0"/>
              <a:t>never</a:t>
            </a:r>
            <a:r>
              <a:rPr lang="en-US" dirty="0"/>
              <a:t> get to enter</a:t>
            </a:r>
          </a:p>
          <a:p>
            <a:r>
              <a:rPr lang="en-US" dirty="0"/>
              <a:t>What do we do?</a:t>
            </a:r>
          </a:p>
        </p:txBody>
      </p:sp>
      <p:pic>
        <p:nvPicPr>
          <p:cNvPr id="4098" name="Picture 2" descr="An unfair timing for the writer">
            <a:extLst>
              <a:ext uri="{FF2B5EF4-FFF2-40B4-BE49-F238E27FC236}">
                <a16:creationId xmlns:a16="http://schemas.microsoft.com/office/drawing/2014/main" id="{D10EFED7-AC24-4C12-AF09-5831F66418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1981200"/>
            <a:ext cx="5086350" cy="40429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3886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8D8BD-0782-4789-83C5-4D854D820BDF}"/>
              </a:ext>
            </a:extLst>
          </p:cNvPr>
          <p:cNvSpPr>
            <a:spLocks noGrp="1"/>
          </p:cNvSpPr>
          <p:nvPr>
            <p:ph type="title"/>
          </p:nvPr>
        </p:nvSpPr>
        <p:spPr/>
        <p:txBody>
          <a:bodyPr/>
          <a:lstStyle/>
          <a:p>
            <a:r>
              <a:rPr lang="en-US" dirty="0"/>
              <a:t>Second solution: Add a turnstile</a:t>
            </a:r>
          </a:p>
        </p:txBody>
      </p:sp>
      <p:sp>
        <p:nvSpPr>
          <p:cNvPr id="3" name="Content Placeholder 2">
            <a:extLst>
              <a:ext uri="{FF2B5EF4-FFF2-40B4-BE49-F238E27FC236}">
                <a16:creationId xmlns:a16="http://schemas.microsoft.com/office/drawing/2014/main" id="{7668104F-87D1-40FD-8A70-01CF741B3749}"/>
              </a:ext>
            </a:extLst>
          </p:cNvPr>
          <p:cNvSpPr>
            <a:spLocks noGrp="1"/>
          </p:cNvSpPr>
          <p:nvPr>
            <p:ph idx="1"/>
          </p:nvPr>
        </p:nvSpPr>
        <p:spPr>
          <a:xfrm>
            <a:off x="609600" y="1775192"/>
            <a:ext cx="10972800" cy="4625609"/>
          </a:xfrm>
        </p:spPr>
        <p:txBody>
          <a:bodyPr/>
          <a:lstStyle/>
          <a:p>
            <a:r>
              <a:rPr lang="en-US" dirty="0"/>
              <a:t>We add a turnstile for the readers</a:t>
            </a:r>
          </a:p>
          <a:p>
            <a:pPr lvl="1"/>
            <a:r>
              <a:rPr lang="en-US" dirty="0"/>
              <a:t>They pass through without any problem at first</a:t>
            </a:r>
          </a:p>
          <a:p>
            <a:r>
              <a:rPr lang="en-US" dirty="0"/>
              <a:t>When a writer wants to write, it waits on the reader semaphore</a:t>
            </a:r>
          </a:p>
          <a:p>
            <a:r>
              <a:rPr lang="en-US" dirty="0"/>
              <a:t>This blocks any new readers from entering</a:t>
            </a:r>
          </a:p>
          <a:p>
            <a:endParaRPr lang="en-US" dirty="0"/>
          </a:p>
        </p:txBody>
      </p:sp>
    </p:spTree>
    <p:extLst>
      <p:ext uri="{BB962C8B-B14F-4D97-AF65-F5344CB8AC3E}">
        <p14:creationId xmlns:p14="http://schemas.microsoft.com/office/powerpoint/2010/main" val="2856082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84187-F99F-48CD-954B-727F1FCE31C4}"/>
              </a:ext>
            </a:extLst>
          </p:cNvPr>
          <p:cNvSpPr>
            <a:spLocks noGrp="1"/>
          </p:cNvSpPr>
          <p:nvPr>
            <p:ph type="title"/>
          </p:nvPr>
        </p:nvSpPr>
        <p:spPr/>
        <p:txBody>
          <a:bodyPr/>
          <a:lstStyle/>
          <a:p>
            <a:r>
              <a:rPr lang="en-US" dirty="0"/>
              <a:t>Second solution code</a:t>
            </a:r>
          </a:p>
        </p:txBody>
      </p:sp>
      <p:sp>
        <p:nvSpPr>
          <p:cNvPr id="3" name="Content Placeholder 2">
            <a:extLst>
              <a:ext uri="{FF2B5EF4-FFF2-40B4-BE49-F238E27FC236}">
                <a16:creationId xmlns:a16="http://schemas.microsoft.com/office/drawing/2014/main" id="{D3428006-8029-4488-AA0D-123630010A02}"/>
              </a:ext>
            </a:extLst>
          </p:cNvPr>
          <p:cNvSpPr>
            <a:spLocks noGrp="1"/>
          </p:cNvSpPr>
          <p:nvPr>
            <p:ph idx="1"/>
          </p:nvPr>
        </p:nvSpPr>
        <p:spPr>
          <a:xfrm>
            <a:off x="609600" y="1600200"/>
            <a:ext cx="10972800" cy="434607"/>
          </a:xfrm>
        </p:spPr>
        <p:txBody>
          <a:bodyPr>
            <a:normAutofit fontScale="70000" lnSpcReduction="20000"/>
          </a:bodyPr>
          <a:lstStyle/>
          <a:p>
            <a:r>
              <a:rPr lang="en-US" dirty="0"/>
              <a:t>The </a:t>
            </a:r>
            <a:r>
              <a:rPr lang="en-US" dirty="0" err="1"/>
              <a:t>lightswitch</a:t>
            </a:r>
            <a:r>
              <a:rPr lang="en-US" dirty="0"/>
              <a:t> has the same behavior as before</a:t>
            </a:r>
          </a:p>
        </p:txBody>
      </p:sp>
      <p:sp>
        <p:nvSpPr>
          <p:cNvPr id="4" name="Content Placeholder 2">
            <a:extLst>
              <a:ext uri="{FF2B5EF4-FFF2-40B4-BE49-F238E27FC236}">
                <a16:creationId xmlns:a16="http://schemas.microsoft.com/office/drawing/2014/main" id="{340D61A2-7260-4DD4-BA0F-49A71841EFC9}"/>
              </a:ext>
            </a:extLst>
          </p:cNvPr>
          <p:cNvSpPr txBox="1">
            <a:spLocks/>
          </p:cNvSpPr>
          <p:nvPr/>
        </p:nvSpPr>
        <p:spPr>
          <a:xfrm>
            <a:off x="495300" y="2057400"/>
            <a:ext cx="11201400" cy="45720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62500" lnSpcReduction="20000"/>
          </a:bodyPr>
          <a:lstStyle/>
          <a:p>
            <a:pPr marL="438912" indent="-320040">
              <a:buClr>
                <a:schemeClr val="accent1"/>
              </a:buClr>
              <a:buSzPct val="80000"/>
              <a:defRPr/>
            </a:pPr>
            <a:r>
              <a:rPr lang="en-US" sz="2400" b="1" dirty="0">
                <a:solidFill>
                  <a:srgbClr val="0070C0"/>
                </a:solidFill>
                <a:latin typeface="Courier New" pitchFamily="49" charset="0"/>
                <a:cs typeface="Courier New" pitchFamily="49" charset="0"/>
              </a:rPr>
              <a:t>struct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 {</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ls_t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lightswitch</a:t>
            </a:r>
            <a:r>
              <a:rPr lang="en-US" sz="24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sem_t</a:t>
            </a:r>
            <a:r>
              <a:rPr lang="en-US" sz="2400" b="1" dirty="0">
                <a:solidFill>
                  <a:schemeClr val="tx1"/>
                </a:solidFill>
                <a:latin typeface="Courier New" pitchFamily="49" charset="0"/>
                <a:cs typeface="Courier New" pitchFamily="49" charset="0"/>
              </a:rPr>
              <a:t> *turnstile;</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a:t>
            </a:r>
          </a:p>
          <a:p>
            <a:pPr marL="438912" indent="-320040">
              <a:buClr>
                <a:schemeClr val="accent1"/>
              </a:buClr>
              <a:buSzPct val="80000"/>
              <a:defRPr/>
            </a:pPr>
            <a:endParaRPr lang="en-US" sz="24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400" b="1" dirty="0">
                <a:solidFill>
                  <a:srgbClr val="0070C0"/>
                </a:solidFill>
                <a:latin typeface="Courier New" pitchFamily="49" charset="0"/>
                <a:cs typeface="Courier New" pitchFamily="49" charset="0"/>
              </a:rPr>
              <a:t>void</a:t>
            </a:r>
            <a:r>
              <a:rPr lang="en-US" sz="2400" b="1" dirty="0">
                <a:solidFill>
                  <a:schemeClr val="tx1"/>
                </a:solidFill>
                <a:latin typeface="Courier New" pitchFamily="49" charset="0"/>
                <a:cs typeface="Courier New" pitchFamily="49" charset="0"/>
              </a:rPr>
              <a:t> * reader (</a:t>
            </a:r>
            <a:r>
              <a:rPr lang="en-US" sz="2400" b="1" dirty="0">
                <a:solidFill>
                  <a:srgbClr val="0070C0"/>
                </a:solidFill>
                <a:latin typeface="Courier New" pitchFamily="49" charset="0"/>
                <a:cs typeface="Courier New" pitchFamily="49" charset="0"/>
              </a:rPr>
              <a:t>void</a:t>
            </a:r>
            <a:r>
              <a:rPr lang="en-US" sz="2400" b="1" dirty="0">
                <a:solidFill>
                  <a:schemeClr val="tx1"/>
                </a:solidFill>
                <a:latin typeface="Courier New" pitchFamily="49" charset="0"/>
                <a:cs typeface="Courier New" pitchFamily="49" charset="0"/>
              </a:rPr>
              <a:t> * _</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struct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 = (</a:t>
            </a:r>
            <a:r>
              <a:rPr lang="en-US" sz="2400" b="1" dirty="0">
                <a:solidFill>
                  <a:srgbClr val="0070C0"/>
                </a:solidFill>
                <a:latin typeface="Courier New" pitchFamily="49" charset="0"/>
                <a:cs typeface="Courier New" pitchFamily="49" charset="0"/>
              </a:rPr>
              <a:t>struct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 *) _</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sem_wait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-&gt;turnstile);</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sem_post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-&gt;turnstile);</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enter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-&gt;</a:t>
            </a:r>
            <a:r>
              <a:rPr lang="en-US" sz="2400" b="1" dirty="0" err="1">
                <a:solidFill>
                  <a:schemeClr val="tx1"/>
                </a:solidFill>
                <a:latin typeface="Courier New" pitchFamily="49" charset="0"/>
                <a:cs typeface="Courier New" pitchFamily="49" charset="0"/>
              </a:rPr>
              <a:t>lightswitch</a:t>
            </a:r>
            <a:r>
              <a:rPr lang="en-US" sz="24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a:solidFill>
                  <a:srgbClr val="00B050"/>
                </a:solidFill>
                <a:latin typeface="Courier New" pitchFamily="49" charset="0"/>
                <a:cs typeface="Courier New" pitchFamily="49" charset="0"/>
              </a:rPr>
              <a:t>// Read the shared data</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leave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-&gt;</a:t>
            </a:r>
            <a:r>
              <a:rPr lang="en-US" sz="2400" b="1" dirty="0" err="1">
                <a:solidFill>
                  <a:schemeClr val="tx1"/>
                </a:solidFill>
                <a:latin typeface="Courier New" pitchFamily="49" charset="0"/>
                <a:cs typeface="Courier New" pitchFamily="49" charset="0"/>
              </a:rPr>
              <a:t>lightswitch</a:t>
            </a:r>
            <a:r>
              <a:rPr lang="en-US" sz="24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a:t>
            </a:r>
          </a:p>
          <a:p>
            <a:pPr marL="438912" indent="-320040">
              <a:buClr>
                <a:schemeClr val="accent1"/>
              </a:buClr>
              <a:buSzPct val="80000"/>
              <a:defRPr/>
            </a:pPr>
            <a:endParaRPr lang="en-US" sz="24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400" b="1" dirty="0">
                <a:solidFill>
                  <a:srgbClr val="0070C0"/>
                </a:solidFill>
                <a:latin typeface="Courier New" pitchFamily="49" charset="0"/>
                <a:cs typeface="Courier New" pitchFamily="49" charset="0"/>
              </a:rPr>
              <a:t>void</a:t>
            </a:r>
            <a:r>
              <a:rPr lang="en-US" sz="2400" b="1" dirty="0">
                <a:solidFill>
                  <a:schemeClr val="tx1"/>
                </a:solidFill>
                <a:latin typeface="Courier New" pitchFamily="49" charset="0"/>
                <a:cs typeface="Courier New" pitchFamily="49" charset="0"/>
              </a:rPr>
              <a:t> * writer (</a:t>
            </a:r>
            <a:r>
              <a:rPr lang="en-US" sz="2400" b="1" dirty="0">
                <a:solidFill>
                  <a:srgbClr val="0070C0"/>
                </a:solidFill>
                <a:latin typeface="Courier New" pitchFamily="49" charset="0"/>
                <a:cs typeface="Courier New" pitchFamily="49" charset="0"/>
              </a:rPr>
              <a:t>void</a:t>
            </a:r>
            <a:r>
              <a:rPr lang="en-US" sz="2400" b="1" dirty="0">
                <a:solidFill>
                  <a:schemeClr val="tx1"/>
                </a:solidFill>
                <a:latin typeface="Courier New" pitchFamily="49" charset="0"/>
                <a:cs typeface="Courier New" pitchFamily="49" charset="0"/>
              </a:rPr>
              <a:t> * _</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struct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 = (</a:t>
            </a:r>
            <a:r>
              <a:rPr lang="en-US" sz="2400" b="1" dirty="0">
                <a:solidFill>
                  <a:srgbClr val="0070C0"/>
                </a:solidFill>
                <a:latin typeface="Courier New" pitchFamily="49" charset="0"/>
                <a:cs typeface="Courier New" pitchFamily="49" charset="0"/>
              </a:rPr>
              <a:t>struct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 *) _</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sem_wait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-&gt;turnstile);</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sem_wait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lightswitch</a:t>
            </a:r>
            <a:r>
              <a:rPr lang="en-US" sz="2400" b="1" dirty="0">
                <a:solidFill>
                  <a:schemeClr val="tx1"/>
                </a:solidFill>
                <a:latin typeface="Courier New" pitchFamily="49" charset="0"/>
                <a:cs typeface="Courier New" pitchFamily="49" charset="0"/>
              </a:rPr>
              <a:t>-&gt;semaphore);</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sem_post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-&gt;turnstile);</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a:solidFill>
                  <a:srgbClr val="00B050"/>
                </a:solidFill>
                <a:latin typeface="Courier New" pitchFamily="49" charset="0"/>
                <a:cs typeface="Courier New" pitchFamily="49" charset="0"/>
              </a:rPr>
              <a:t>// Write to the shared data structure</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sem_post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lightswitch</a:t>
            </a:r>
            <a:r>
              <a:rPr lang="en-US" sz="2400" b="1" dirty="0">
                <a:solidFill>
                  <a:schemeClr val="tx1"/>
                </a:solidFill>
                <a:latin typeface="Courier New" pitchFamily="49" charset="0"/>
                <a:cs typeface="Courier New" pitchFamily="49" charset="0"/>
              </a:rPr>
              <a:t>-&gt;semaphore);</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a:t>
            </a:r>
          </a:p>
        </p:txBody>
      </p:sp>
    </p:spTree>
    <p:extLst>
      <p:ext uri="{BB962C8B-B14F-4D97-AF65-F5344CB8AC3E}">
        <p14:creationId xmlns:p14="http://schemas.microsoft.com/office/powerpoint/2010/main" val="4175297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0F4C4-6571-4E1C-85F7-7A4B10968A91}"/>
              </a:ext>
            </a:extLst>
          </p:cNvPr>
          <p:cNvSpPr>
            <a:spLocks noGrp="1"/>
          </p:cNvSpPr>
          <p:nvPr>
            <p:ph type="title"/>
          </p:nvPr>
        </p:nvSpPr>
        <p:spPr/>
        <p:txBody>
          <a:bodyPr/>
          <a:lstStyle/>
          <a:p>
            <a:r>
              <a:rPr lang="en-US" dirty="0"/>
              <a:t>Illustration of second solution</a:t>
            </a:r>
          </a:p>
        </p:txBody>
      </p:sp>
      <p:sp>
        <p:nvSpPr>
          <p:cNvPr id="3" name="Content Placeholder 2">
            <a:extLst>
              <a:ext uri="{FF2B5EF4-FFF2-40B4-BE49-F238E27FC236}">
                <a16:creationId xmlns:a16="http://schemas.microsoft.com/office/drawing/2014/main" id="{0445A7DC-53C2-4FBF-8BB5-B2045D167F5D}"/>
              </a:ext>
            </a:extLst>
          </p:cNvPr>
          <p:cNvSpPr>
            <a:spLocks noGrp="1"/>
          </p:cNvSpPr>
          <p:nvPr>
            <p:ph idx="1"/>
          </p:nvPr>
        </p:nvSpPr>
        <p:spPr>
          <a:xfrm>
            <a:off x="609600" y="1775193"/>
            <a:ext cx="10972800" cy="1425208"/>
          </a:xfrm>
        </p:spPr>
        <p:txBody>
          <a:bodyPr>
            <a:normAutofit fontScale="77500" lnSpcReduction="20000"/>
          </a:bodyPr>
          <a:lstStyle/>
          <a:p>
            <a:r>
              <a:rPr lang="en-US" dirty="0"/>
              <a:t>The system starts off with its two semaphores having the following values:</a:t>
            </a:r>
          </a:p>
          <a:p>
            <a:pPr lvl="1"/>
            <a:r>
              <a:rPr lang="en-US" dirty="0" err="1"/>
              <a:t>Lightswitch</a:t>
            </a:r>
            <a:r>
              <a:rPr lang="en-US" dirty="0"/>
              <a:t>:	1</a:t>
            </a:r>
          </a:p>
          <a:p>
            <a:pPr lvl="1"/>
            <a:r>
              <a:rPr lang="en-US" dirty="0"/>
              <a:t>Turnstile: 	1</a:t>
            </a:r>
          </a:p>
          <a:p>
            <a:pPr lvl="1"/>
            <a:endParaRPr lang="en-US" dirty="0"/>
          </a:p>
        </p:txBody>
      </p:sp>
      <p:graphicFrame>
        <p:nvGraphicFramePr>
          <p:cNvPr id="5" name="Diagram 4">
            <a:extLst>
              <a:ext uri="{FF2B5EF4-FFF2-40B4-BE49-F238E27FC236}">
                <a16:creationId xmlns:a16="http://schemas.microsoft.com/office/drawing/2014/main" id="{70F55548-A60D-417B-B7D8-F01D1672F601}"/>
              </a:ext>
            </a:extLst>
          </p:cNvPr>
          <p:cNvGraphicFramePr/>
          <p:nvPr>
            <p:extLst>
              <p:ext uri="{D42A27DB-BD31-4B8C-83A1-F6EECF244321}">
                <p14:modId xmlns:p14="http://schemas.microsoft.com/office/powerpoint/2010/main" val="2878732821"/>
              </p:ext>
            </p:extLst>
          </p:nvPr>
        </p:nvGraphicFramePr>
        <p:xfrm>
          <a:off x="571500" y="2895600"/>
          <a:ext cx="11049000" cy="358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06536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Graphic spid="5" grpId="0">
        <p:bldAsOne/>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25F39-044C-4945-9335-803BD4614C24}"/>
              </a:ext>
            </a:extLst>
          </p:cNvPr>
          <p:cNvSpPr>
            <a:spLocks noGrp="1"/>
          </p:cNvSpPr>
          <p:nvPr>
            <p:ph type="title"/>
          </p:nvPr>
        </p:nvSpPr>
        <p:spPr/>
        <p:txBody>
          <a:bodyPr/>
          <a:lstStyle/>
          <a:p>
            <a:r>
              <a:rPr lang="en-US" dirty="0"/>
              <a:t>Search-insert-delete problem</a:t>
            </a:r>
          </a:p>
        </p:txBody>
      </p:sp>
      <p:sp>
        <p:nvSpPr>
          <p:cNvPr id="3" name="Content Placeholder 2">
            <a:extLst>
              <a:ext uri="{FF2B5EF4-FFF2-40B4-BE49-F238E27FC236}">
                <a16:creationId xmlns:a16="http://schemas.microsoft.com/office/drawing/2014/main" id="{136E90AA-DB28-48AA-96CC-EC7F867C1C66}"/>
              </a:ext>
            </a:extLst>
          </p:cNvPr>
          <p:cNvSpPr>
            <a:spLocks noGrp="1"/>
          </p:cNvSpPr>
          <p:nvPr>
            <p:ph idx="1"/>
          </p:nvPr>
        </p:nvSpPr>
        <p:spPr/>
        <p:txBody>
          <a:bodyPr>
            <a:normAutofit fontScale="85000" lnSpcReduction="20000"/>
          </a:bodyPr>
          <a:lstStyle/>
          <a:p>
            <a:r>
              <a:rPr lang="en-US" dirty="0"/>
              <a:t>The readers-writers problem can be extended to a problem with the following characteristics:</a:t>
            </a:r>
          </a:p>
          <a:p>
            <a:pPr lvl="1"/>
            <a:r>
              <a:rPr lang="en-US" dirty="0"/>
              <a:t>Searchers are searching for data (similar to regular readers)</a:t>
            </a:r>
          </a:p>
          <a:p>
            <a:pPr lvl="1"/>
            <a:r>
              <a:rPr lang="en-US" dirty="0"/>
              <a:t>Inserters are a kind of writer that only adds data</a:t>
            </a:r>
          </a:p>
          <a:p>
            <a:pPr lvl="1"/>
            <a:r>
              <a:rPr lang="en-US" dirty="0" err="1"/>
              <a:t>Deleters</a:t>
            </a:r>
            <a:r>
              <a:rPr lang="en-US" dirty="0"/>
              <a:t> are a kind of writer that only removes data</a:t>
            </a:r>
          </a:p>
          <a:p>
            <a:r>
              <a:rPr lang="en-US" dirty="0"/>
              <a:t>Rules:</a:t>
            </a:r>
          </a:p>
          <a:p>
            <a:pPr lvl="1"/>
            <a:r>
              <a:rPr lang="en-US" dirty="0"/>
              <a:t>Searchers can be concurrent with each other and an inserter</a:t>
            </a:r>
          </a:p>
          <a:p>
            <a:pPr lvl="1"/>
            <a:r>
              <a:rPr lang="en-US" dirty="0"/>
              <a:t>Inserters can be concurrent with searchers, but there can only be one inserter at a time</a:t>
            </a:r>
          </a:p>
          <a:p>
            <a:pPr lvl="1"/>
            <a:r>
              <a:rPr lang="en-US" dirty="0" err="1"/>
              <a:t>Deleters</a:t>
            </a:r>
            <a:r>
              <a:rPr lang="en-US" dirty="0"/>
              <a:t> must be mutually exclusive with everyone</a:t>
            </a:r>
          </a:p>
          <a:p>
            <a:r>
              <a:rPr lang="en-US" dirty="0"/>
              <a:t>You can imagine a version of this problem for concurrent accesses to databases</a:t>
            </a:r>
          </a:p>
          <a:p>
            <a:pPr lvl="1"/>
            <a:endParaRPr lang="en-US" dirty="0"/>
          </a:p>
        </p:txBody>
      </p:sp>
    </p:spTree>
    <p:extLst>
      <p:ext uri="{BB962C8B-B14F-4D97-AF65-F5344CB8AC3E}">
        <p14:creationId xmlns:p14="http://schemas.microsoft.com/office/powerpoint/2010/main" val="662479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ACEF2-6DBB-40B4-B70F-93EB21F6E332}"/>
              </a:ext>
            </a:extLst>
          </p:cNvPr>
          <p:cNvSpPr>
            <a:spLocks noGrp="1"/>
          </p:cNvSpPr>
          <p:nvPr>
            <p:ph type="title"/>
          </p:nvPr>
        </p:nvSpPr>
        <p:spPr/>
        <p:txBody>
          <a:bodyPr/>
          <a:lstStyle/>
          <a:p>
            <a:r>
              <a:rPr lang="en-US" dirty="0"/>
              <a:t>Search-insert-delete solution</a:t>
            </a:r>
          </a:p>
        </p:txBody>
      </p:sp>
      <p:sp>
        <p:nvSpPr>
          <p:cNvPr id="3" name="Content Placeholder 2">
            <a:extLst>
              <a:ext uri="{FF2B5EF4-FFF2-40B4-BE49-F238E27FC236}">
                <a16:creationId xmlns:a16="http://schemas.microsoft.com/office/drawing/2014/main" id="{79F9F9EB-40F4-4067-BE0D-AD6E882A398D}"/>
              </a:ext>
            </a:extLst>
          </p:cNvPr>
          <p:cNvSpPr>
            <a:spLocks noGrp="1"/>
          </p:cNvSpPr>
          <p:nvPr>
            <p:ph idx="1"/>
          </p:nvPr>
        </p:nvSpPr>
        <p:spPr/>
        <p:txBody>
          <a:bodyPr/>
          <a:lstStyle/>
          <a:p>
            <a:r>
              <a:rPr lang="en-US" dirty="0"/>
              <a:t>Searchers use a </a:t>
            </a:r>
            <a:r>
              <a:rPr lang="en-US" dirty="0" err="1"/>
              <a:t>lightswitch</a:t>
            </a:r>
            <a:r>
              <a:rPr lang="en-US" dirty="0"/>
              <a:t> as before</a:t>
            </a:r>
          </a:p>
          <a:p>
            <a:r>
              <a:rPr lang="en-US" dirty="0"/>
              <a:t>Inserters use their own </a:t>
            </a:r>
            <a:r>
              <a:rPr lang="en-US" dirty="0" err="1"/>
              <a:t>lightswitch</a:t>
            </a:r>
            <a:r>
              <a:rPr lang="en-US" dirty="0"/>
              <a:t> but also have a lock to prevent concurrent insertions with each other</a:t>
            </a:r>
          </a:p>
          <a:p>
            <a:r>
              <a:rPr lang="en-US" dirty="0" err="1"/>
              <a:t>Deleters</a:t>
            </a:r>
            <a:r>
              <a:rPr lang="en-US" dirty="0"/>
              <a:t> must wait on both </a:t>
            </a:r>
            <a:r>
              <a:rPr lang="en-US" dirty="0" err="1"/>
              <a:t>lightswitches</a:t>
            </a:r>
            <a:endParaRPr lang="en-US" dirty="0"/>
          </a:p>
          <a:p>
            <a:r>
              <a:rPr lang="en-US" dirty="0"/>
              <a:t>This solution works because a </a:t>
            </a:r>
            <a:r>
              <a:rPr lang="en-US" dirty="0" err="1"/>
              <a:t>deleter</a:t>
            </a:r>
            <a:r>
              <a:rPr lang="en-US" dirty="0"/>
              <a:t> can enter only when there are no searchers or inserters</a:t>
            </a:r>
          </a:p>
        </p:txBody>
      </p:sp>
    </p:spTree>
    <p:extLst>
      <p:ext uri="{BB962C8B-B14F-4D97-AF65-F5344CB8AC3E}">
        <p14:creationId xmlns:p14="http://schemas.microsoft.com/office/powerpoint/2010/main" val="1587482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Last time</a:t>
            </a:r>
          </a:p>
        </p:txBody>
      </p:sp>
      <p:sp>
        <p:nvSpPr>
          <p:cNvPr id="3" name="Content Placeholder 2"/>
          <p:cNvSpPr>
            <a:spLocks noGrp="1"/>
          </p:cNvSpPr>
          <p:nvPr>
            <p:ph idx="1"/>
          </p:nvPr>
        </p:nvSpPr>
        <p:spPr/>
        <p:txBody>
          <a:bodyPr>
            <a:normAutofit/>
          </a:bodyPr>
          <a:lstStyle/>
          <a:p>
            <a:r>
              <a:rPr lang="en-US" dirty="0"/>
              <a:t>What did we talk about last time?</a:t>
            </a:r>
          </a:p>
          <a:p>
            <a:r>
              <a:rPr lang="en-US" dirty="0"/>
              <a:t>Synchronization design patterns</a:t>
            </a:r>
          </a:p>
          <a:p>
            <a:r>
              <a:rPr lang="en-US" dirty="0"/>
              <a:t>Producer-consumer</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49332-983B-413B-96A4-7BD7B7B97F7A}"/>
              </a:ext>
            </a:extLst>
          </p:cNvPr>
          <p:cNvSpPr>
            <a:spLocks noGrp="1"/>
          </p:cNvSpPr>
          <p:nvPr>
            <p:ph type="title"/>
          </p:nvPr>
        </p:nvSpPr>
        <p:spPr/>
        <p:txBody>
          <a:bodyPr/>
          <a:lstStyle/>
          <a:p>
            <a:r>
              <a:rPr lang="en-US" dirty="0"/>
              <a:t>Search code</a:t>
            </a:r>
          </a:p>
        </p:txBody>
      </p:sp>
      <p:sp>
        <p:nvSpPr>
          <p:cNvPr id="3" name="Content Placeholder 2">
            <a:extLst>
              <a:ext uri="{FF2B5EF4-FFF2-40B4-BE49-F238E27FC236}">
                <a16:creationId xmlns:a16="http://schemas.microsoft.com/office/drawing/2014/main" id="{D537837D-2639-4165-B820-7EE5A666BF5E}"/>
              </a:ext>
            </a:extLst>
          </p:cNvPr>
          <p:cNvSpPr>
            <a:spLocks noGrp="1"/>
          </p:cNvSpPr>
          <p:nvPr>
            <p:ph idx="1"/>
          </p:nvPr>
        </p:nvSpPr>
        <p:spPr/>
        <p:txBody>
          <a:bodyPr/>
          <a:lstStyle/>
          <a:p>
            <a:r>
              <a:rPr lang="en-US" dirty="0"/>
              <a:t>The searcher code is essentially the same as the reader code from our first reader-writer solution</a:t>
            </a:r>
          </a:p>
        </p:txBody>
      </p:sp>
      <p:sp>
        <p:nvSpPr>
          <p:cNvPr id="4" name="Content Placeholder 2">
            <a:extLst>
              <a:ext uri="{FF2B5EF4-FFF2-40B4-BE49-F238E27FC236}">
                <a16:creationId xmlns:a16="http://schemas.microsoft.com/office/drawing/2014/main" id="{4C326681-D207-409B-A0C6-531862A9BE09}"/>
              </a:ext>
            </a:extLst>
          </p:cNvPr>
          <p:cNvSpPr txBox="1">
            <a:spLocks/>
          </p:cNvSpPr>
          <p:nvPr/>
        </p:nvSpPr>
        <p:spPr>
          <a:xfrm>
            <a:off x="495300" y="3276600"/>
            <a:ext cx="11201400" cy="29718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lnSpcReduction="10000"/>
          </a:bodyPr>
          <a:lstStyle/>
          <a:p>
            <a:pPr marL="438912" indent="-320040">
              <a:buClr>
                <a:schemeClr val="accent1"/>
              </a:buClr>
              <a:buSzPct val="80000"/>
              <a:defRPr/>
            </a:pPr>
            <a:r>
              <a:rPr lang="en-US" sz="2400" b="1" dirty="0">
                <a:solidFill>
                  <a:srgbClr val="0070C0"/>
                </a:solidFill>
                <a:latin typeface="Courier New" pitchFamily="49" charset="0"/>
                <a:cs typeface="Courier New" pitchFamily="49" charset="0"/>
              </a:rPr>
              <a:t>void</a:t>
            </a:r>
            <a:r>
              <a:rPr lang="en-US" sz="2400" b="1" dirty="0">
                <a:solidFill>
                  <a:schemeClr val="tx1"/>
                </a:solidFill>
                <a:latin typeface="Courier New" pitchFamily="49" charset="0"/>
                <a:cs typeface="Courier New" pitchFamily="49" charset="0"/>
              </a:rPr>
              <a:t> *searcher (</a:t>
            </a:r>
            <a:r>
              <a:rPr lang="en-US" sz="2400" b="1" dirty="0">
                <a:solidFill>
                  <a:srgbClr val="0070C0"/>
                </a:solidFill>
                <a:latin typeface="Courier New" pitchFamily="49" charset="0"/>
                <a:cs typeface="Courier New" pitchFamily="49" charset="0"/>
              </a:rPr>
              <a:t>void</a:t>
            </a:r>
            <a:r>
              <a:rPr lang="en-US" sz="2400" b="1" dirty="0">
                <a:solidFill>
                  <a:schemeClr val="tx1"/>
                </a:solidFill>
                <a:latin typeface="Courier New" pitchFamily="49" charset="0"/>
                <a:cs typeface="Courier New" pitchFamily="49" charset="0"/>
              </a:rPr>
              <a:t> *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ls_t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search_switch</a:t>
            </a:r>
            <a:r>
              <a:rPr lang="en-US" sz="2400" b="1" dirty="0">
                <a:solidFill>
                  <a:schemeClr val="tx1"/>
                </a:solidFill>
                <a:latin typeface="Courier New" pitchFamily="49" charset="0"/>
                <a:cs typeface="Courier New" pitchFamily="49" charset="0"/>
              </a:rPr>
              <a:t> = (</a:t>
            </a:r>
            <a:r>
              <a:rPr lang="en-US" sz="2400" b="1" dirty="0" err="1">
                <a:solidFill>
                  <a:schemeClr val="tx1"/>
                </a:solidFill>
                <a:latin typeface="Courier New" pitchFamily="49" charset="0"/>
                <a:cs typeface="Courier New" pitchFamily="49" charset="0"/>
              </a:rPr>
              <a:t>ls_t</a:t>
            </a:r>
            <a:r>
              <a:rPr lang="en-US" sz="2400" b="1" dirty="0">
                <a:solidFill>
                  <a:schemeClr val="tx1"/>
                </a:solidFill>
                <a:latin typeface="Courier New" pitchFamily="49" charset="0"/>
                <a:cs typeface="Courier New" pitchFamily="49" charset="0"/>
              </a:rPr>
              <a:t>  *)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enter (</a:t>
            </a:r>
            <a:r>
              <a:rPr lang="en-US" sz="2400" b="1" dirty="0" err="1">
                <a:solidFill>
                  <a:schemeClr val="tx1"/>
                </a:solidFill>
                <a:latin typeface="Courier New" pitchFamily="49" charset="0"/>
                <a:cs typeface="Courier New" pitchFamily="49" charset="0"/>
              </a:rPr>
              <a:t>search_switch</a:t>
            </a:r>
            <a:r>
              <a:rPr lang="en-US" sz="24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a:solidFill>
                  <a:srgbClr val="00B050"/>
                </a:solidFill>
                <a:latin typeface="Courier New" pitchFamily="49" charset="0"/>
                <a:cs typeface="Courier New" pitchFamily="49" charset="0"/>
              </a:rPr>
              <a:t>// Search through data</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leave (</a:t>
            </a:r>
            <a:r>
              <a:rPr lang="en-US" sz="2400" b="1" dirty="0" err="1">
                <a:solidFill>
                  <a:schemeClr val="tx1"/>
                </a:solidFill>
                <a:latin typeface="Courier New" pitchFamily="49" charset="0"/>
                <a:cs typeface="Courier New" pitchFamily="49" charset="0"/>
              </a:rPr>
              <a:t>search_switch</a:t>
            </a:r>
            <a:r>
              <a:rPr lang="en-US" sz="24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a:solidFill>
                  <a:srgbClr val="00B050"/>
                </a:solidFill>
                <a:latin typeface="Courier New" pitchFamily="49" charset="0"/>
                <a:cs typeface="Courier New" pitchFamily="49" charset="0"/>
              </a:rPr>
              <a:t>// Do other work and exit thread</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a:t>
            </a:r>
          </a:p>
          <a:p>
            <a:pPr marL="438912" indent="-320040">
              <a:buClr>
                <a:schemeClr val="accent1"/>
              </a:buClr>
              <a:buSzPct val="80000"/>
              <a:defRPr/>
            </a:pPr>
            <a:endParaRPr lang="en-US" sz="2400" b="1" dirty="0">
              <a:solidFill>
                <a:srgbClr val="0070C0"/>
              </a:solidFill>
              <a:latin typeface="Courier New" pitchFamily="49" charset="0"/>
              <a:cs typeface="Courier New" pitchFamily="49" charset="0"/>
            </a:endParaRPr>
          </a:p>
        </p:txBody>
      </p:sp>
    </p:spTree>
    <p:extLst>
      <p:ext uri="{BB962C8B-B14F-4D97-AF65-F5344CB8AC3E}">
        <p14:creationId xmlns:p14="http://schemas.microsoft.com/office/powerpoint/2010/main" val="154935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49332-983B-413B-96A4-7BD7B7B97F7A}"/>
              </a:ext>
            </a:extLst>
          </p:cNvPr>
          <p:cNvSpPr>
            <a:spLocks noGrp="1"/>
          </p:cNvSpPr>
          <p:nvPr>
            <p:ph type="title"/>
          </p:nvPr>
        </p:nvSpPr>
        <p:spPr/>
        <p:txBody>
          <a:bodyPr/>
          <a:lstStyle/>
          <a:p>
            <a:r>
              <a:rPr lang="en-US" dirty="0"/>
              <a:t>Inserter code</a:t>
            </a:r>
          </a:p>
        </p:txBody>
      </p:sp>
      <p:sp>
        <p:nvSpPr>
          <p:cNvPr id="3" name="Content Placeholder 2">
            <a:extLst>
              <a:ext uri="{FF2B5EF4-FFF2-40B4-BE49-F238E27FC236}">
                <a16:creationId xmlns:a16="http://schemas.microsoft.com/office/drawing/2014/main" id="{D537837D-2639-4165-B820-7EE5A666BF5E}"/>
              </a:ext>
            </a:extLst>
          </p:cNvPr>
          <p:cNvSpPr>
            <a:spLocks noGrp="1"/>
          </p:cNvSpPr>
          <p:nvPr>
            <p:ph idx="1"/>
          </p:nvPr>
        </p:nvSpPr>
        <p:spPr>
          <a:xfrm>
            <a:off x="609600" y="1775193"/>
            <a:ext cx="10972800" cy="587008"/>
          </a:xfrm>
        </p:spPr>
        <p:txBody>
          <a:bodyPr>
            <a:normAutofit lnSpcReduction="10000"/>
          </a:bodyPr>
          <a:lstStyle/>
          <a:p>
            <a:r>
              <a:rPr lang="en-US" dirty="0"/>
              <a:t>The insert code is similar except that it has a lock as well</a:t>
            </a:r>
          </a:p>
        </p:txBody>
      </p:sp>
      <p:sp>
        <p:nvSpPr>
          <p:cNvPr id="4" name="Content Placeholder 2">
            <a:extLst>
              <a:ext uri="{FF2B5EF4-FFF2-40B4-BE49-F238E27FC236}">
                <a16:creationId xmlns:a16="http://schemas.microsoft.com/office/drawing/2014/main" id="{4C326681-D207-409B-A0C6-531862A9BE09}"/>
              </a:ext>
            </a:extLst>
          </p:cNvPr>
          <p:cNvSpPr txBox="1">
            <a:spLocks/>
          </p:cNvSpPr>
          <p:nvPr/>
        </p:nvSpPr>
        <p:spPr>
          <a:xfrm>
            <a:off x="495300" y="2438399"/>
            <a:ext cx="11201400" cy="3962401"/>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85000" lnSpcReduction="20000"/>
          </a:bodyPr>
          <a:lstStyle/>
          <a:p>
            <a:pPr marL="438912" indent="-320040">
              <a:buClr>
                <a:schemeClr val="accent1"/>
              </a:buClr>
              <a:buSzPct val="80000"/>
              <a:defRPr/>
            </a:pPr>
            <a:r>
              <a:rPr lang="en-US" sz="2400" b="1" dirty="0">
                <a:solidFill>
                  <a:srgbClr val="0070C0"/>
                </a:solidFill>
                <a:latin typeface="Courier New" pitchFamily="49" charset="0"/>
                <a:cs typeface="Courier New" pitchFamily="49" charset="0"/>
              </a:rPr>
              <a:t>struct </a:t>
            </a:r>
            <a:r>
              <a:rPr lang="en-US" sz="2400" b="1" dirty="0" err="1">
                <a:solidFill>
                  <a:schemeClr val="tx1"/>
                </a:solidFill>
                <a:latin typeface="Courier New" pitchFamily="49" charset="0"/>
                <a:cs typeface="Courier New" pitchFamily="49" charset="0"/>
              </a:rPr>
              <a:t>ins_args</a:t>
            </a:r>
            <a:r>
              <a:rPr lang="en-US" sz="2400" b="1" dirty="0">
                <a:solidFill>
                  <a:schemeClr val="tx1"/>
                </a:solidFill>
                <a:latin typeface="Courier New" pitchFamily="49" charset="0"/>
                <a:cs typeface="Courier New" pitchFamily="49" charset="0"/>
              </a:rPr>
              <a:t> {</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ls_t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insert_switch</a:t>
            </a:r>
            <a:r>
              <a:rPr lang="en-US" sz="24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pthread_mutex_t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insert_lock</a:t>
            </a:r>
            <a:r>
              <a:rPr lang="en-US" sz="24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a:t>
            </a:r>
          </a:p>
          <a:p>
            <a:pPr marL="438912" indent="-320040">
              <a:buClr>
                <a:schemeClr val="accent1"/>
              </a:buClr>
              <a:buSzPct val="80000"/>
              <a:defRPr/>
            </a:pPr>
            <a:endParaRPr lang="en-US" sz="24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400" b="1" dirty="0">
                <a:solidFill>
                  <a:srgbClr val="0070C0"/>
                </a:solidFill>
                <a:latin typeface="Courier New" pitchFamily="49" charset="0"/>
                <a:cs typeface="Courier New" pitchFamily="49" charset="0"/>
              </a:rPr>
              <a:t>void</a:t>
            </a:r>
            <a:r>
              <a:rPr lang="en-US" sz="2400" b="1" dirty="0">
                <a:solidFill>
                  <a:schemeClr val="tx1"/>
                </a:solidFill>
                <a:latin typeface="Courier New" pitchFamily="49" charset="0"/>
                <a:cs typeface="Courier New" pitchFamily="49" charset="0"/>
              </a:rPr>
              <a:t> *inserter (</a:t>
            </a:r>
            <a:r>
              <a:rPr lang="en-US" sz="2400" b="1" dirty="0">
                <a:solidFill>
                  <a:srgbClr val="0070C0"/>
                </a:solidFill>
                <a:latin typeface="Courier New" pitchFamily="49" charset="0"/>
                <a:cs typeface="Courier New" pitchFamily="49" charset="0"/>
              </a:rPr>
              <a:t>void</a:t>
            </a:r>
            <a:r>
              <a:rPr lang="en-US" sz="2400" b="1" dirty="0">
                <a:solidFill>
                  <a:schemeClr val="tx1"/>
                </a:solidFill>
                <a:latin typeface="Courier New" pitchFamily="49" charset="0"/>
                <a:cs typeface="Courier New" pitchFamily="49" charset="0"/>
              </a:rPr>
              <a:t> *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struct </a:t>
            </a:r>
            <a:r>
              <a:rPr lang="en-US" sz="2400" b="1" dirty="0" err="1">
                <a:solidFill>
                  <a:schemeClr val="tx1"/>
                </a:solidFill>
                <a:latin typeface="Courier New" pitchFamily="49" charset="0"/>
                <a:cs typeface="Courier New" pitchFamily="49" charset="0"/>
              </a:rPr>
              <a:t>ins_args</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 = (</a:t>
            </a:r>
            <a:r>
              <a:rPr lang="en-US" sz="2400" b="1" dirty="0">
                <a:solidFill>
                  <a:srgbClr val="0070C0"/>
                </a:solidFill>
                <a:latin typeface="Courier New" pitchFamily="49" charset="0"/>
                <a:cs typeface="Courier New" pitchFamily="49" charset="0"/>
              </a:rPr>
              <a:t>struct </a:t>
            </a:r>
            <a:r>
              <a:rPr lang="en-US" sz="2400" b="1" dirty="0" err="1">
                <a:solidFill>
                  <a:schemeClr val="tx1"/>
                </a:solidFill>
                <a:latin typeface="Courier New" pitchFamily="49" charset="0"/>
                <a:cs typeface="Courier New" pitchFamily="49" charset="0"/>
              </a:rPr>
              <a:t>ins_args</a:t>
            </a:r>
            <a:r>
              <a:rPr lang="en-US" sz="2400" b="1" dirty="0">
                <a:solidFill>
                  <a:schemeClr val="tx1"/>
                </a:solidFill>
                <a:latin typeface="Courier New" pitchFamily="49" charset="0"/>
                <a:cs typeface="Courier New" pitchFamily="49" charset="0"/>
              </a:rPr>
              <a:t> *)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enter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-&gt;</a:t>
            </a:r>
            <a:r>
              <a:rPr lang="en-US" sz="2400" b="1" dirty="0" err="1">
                <a:solidFill>
                  <a:schemeClr val="tx1"/>
                </a:solidFill>
                <a:latin typeface="Courier New" pitchFamily="49" charset="0"/>
                <a:cs typeface="Courier New" pitchFamily="49" charset="0"/>
              </a:rPr>
              <a:t>insert_switch</a:t>
            </a:r>
            <a:r>
              <a:rPr lang="en-US" sz="24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pthread_mutex_lock</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-&gt;</a:t>
            </a:r>
            <a:r>
              <a:rPr lang="en-US" sz="2400" b="1" dirty="0" err="1">
                <a:solidFill>
                  <a:schemeClr val="tx1"/>
                </a:solidFill>
                <a:latin typeface="Courier New" pitchFamily="49" charset="0"/>
                <a:cs typeface="Courier New" pitchFamily="49" charset="0"/>
              </a:rPr>
              <a:t>insert_lock</a:t>
            </a:r>
            <a:r>
              <a:rPr lang="en-US" sz="24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a:solidFill>
                  <a:srgbClr val="00B050"/>
                </a:solidFill>
                <a:latin typeface="Courier New" pitchFamily="49" charset="0"/>
                <a:cs typeface="Courier New" pitchFamily="49" charset="0"/>
              </a:rPr>
              <a:t>// Do insertion</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pthread_mutex_unlock</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-&gt;</a:t>
            </a:r>
            <a:r>
              <a:rPr lang="en-US" sz="2400" b="1" dirty="0" err="1">
                <a:solidFill>
                  <a:schemeClr val="tx1"/>
                </a:solidFill>
                <a:latin typeface="Courier New" pitchFamily="49" charset="0"/>
                <a:cs typeface="Courier New" pitchFamily="49" charset="0"/>
              </a:rPr>
              <a:t>insert_lock</a:t>
            </a:r>
            <a:r>
              <a:rPr lang="en-US" sz="24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leave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-&gt;</a:t>
            </a:r>
            <a:r>
              <a:rPr lang="en-US" sz="2400" b="1" dirty="0" err="1">
                <a:solidFill>
                  <a:schemeClr val="tx1"/>
                </a:solidFill>
                <a:latin typeface="Courier New" pitchFamily="49" charset="0"/>
                <a:cs typeface="Courier New" pitchFamily="49" charset="0"/>
              </a:rPr>
              <a:t>insert_switch</a:t>
            </a:r>
            <a:r>
              <a:rPr lang="en-US" sz="24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a:solidFill>
                  <a:srgbClr val="00B050"/>
                </a:solidFill>
                <a:latin typeface="Courier New" pitchFamily="49" charset="0"/>
                <a:cs typeface="Courier New" pitchFamily="49" charset="0"/>
              </a:rPr>
              <a:t>// Do other work and exit thread</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a:t>
            </a:r>
          </a:p>
          <a:p>
            <a:pPr marL="438912" indent="-320040">
              <a:buClr>
                <a:schemeClr val="accent1"/>
              </a:buClr>
              <a:buSzPct val="80000"/>
              <a:defRPr/>
            </a:pPr>
            <a:endParaRPr lang="en-US" sz="2400" b="1" dirty="0">
              <a:solidFill>
                <a:srgbClr val="0070C0"/>
              </a:solidFill>
              <a:latin typeface="Courier New" pitchFamily="49" charset="0"/>
              <a:cs typeface="Courier New" pitchFamily="49" charset="0"/>
            </a:endParaRPr>
          </a:p>
        </p:txBody>
      </p:sp>
    </p:spTree>
    <p:extLst>
      <p:ext uri="{BB962C8B-B14F-4D97-AF65-F5344CB8AC3E}">
        <p14:creationId xmlns:p14="http://schemas.microsoft.com/office/powerpoint/2010/main" val="1882851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49332-983B-413B-96A4-7BD7B7B97F7A}"/>
              </a:ext>
            </a:extLst>
          </p:cNvPr>
          <p:cNvSpPr>
            <a:spLocks noGrp="1"/>
          </p:cNvSpPr>
          <p:nvPr>
            <p:ph type="title"/>
          </p:nvPr>
        </p:nvSpPr>
        <p:spPr/>
        <p:txBody>
          <a:bodyPr/>
          <a:lstStyle/>
          <a:p>
            <a:r>
              <a:rPr lang="en-US" dirty="0" err="1"/>
              <a:t>Deleter</a:t>
            </a:r>
            <a:r>
              <a:rPr lang="en-US" dirty="0"/>
              <a:t> code</a:t>
            </a:r>
          </a:p>
        </p:txBody>
      </p:sp>
      <p:sp>
        <p:nvSpPr>
          <p:cNvPr id="3" name="Content Placeholder 2">
            <a:extLst>
              <a:ext uri="{FF2B5EF4-FFF2-40B4-BE49-F238E27FC236}">
                <a16:creationId xmlns:a16="http://schemas.microsoft.com/office/drawing/2014/main" id="{D537837D-2639-4165-B820-7EE5A666BF5E}"/>
              </a:ext>
            </a:extLst>
          </p:cNvPr>
          <p:cNvSpPr>
            <a:spLocks noGrp="1"/>
          </p:cNvSpPr>
          <p:nvPr>
            <p:ph idx="1"/>
          </p:nvPr>
        </p:nvSpPr>
        <p:spPr>
          <a:xfrm>
            <a:off x="609600" y="1775193"/>
            <a:ext cx="10972800" cy="587008"/>
          </a:xfrm>
        </p:spPr>
        <p:txBody>
          <a:bodyPr>
            <a:normAutofit lnSpcReduction="10000"/>
          </a:bodyPr>
          <a:lstStyle/>
          <a:p>
            <a:r>
              <a:rPr lang="en-US" dirty="0"/>
              <a:t>The delete code has to wait on </a:t>
            </a:r>
            <a:r>
              <a:rPr lang="en-US" i="1" dirty="0"/>
              <a:t>both</a:t>
            </a:r>
            <a:r>
              <a:rPr lang="en-US" dirty="0"/>
              <a:t> </a:t>
            </a:r>
            <a:r>
              <a:rPr lang="en-US" dirty="0" err="1"/>
              <a:t>lightswitches</a:t>
            </a:r>
            <a:endParaRPr lang="en-US" dirty="0"/>
          </a:p>
        </p:txBody>
      </p:sp>
      <p:sp>
        <p:nvSpPr>
          <p:cNvPr id="4" name="Content Placeholder 2">
            <a:extLst>
              <a:ext uri="{FF2B5EF4-FFF2-40B4-BE49-F238E27FC236}">
                <a16:creationId xmlns:a16="http://schemas.microsoft.com/office/drawing/2014/main" id="{4C326681-D207-409B-A0C6-531862A9BE09}"/>
              </a:ext>
            </a:extLst>
          </p:cNvPr>
          <p:cNvSpPr txBox="1">
            <a:spLocks/>
          </p:cNvSpPr>
          <p:nvPr/>
        </p:nvSpPr>
        <p:spPr>
          <a:xfrm>
            <a:off x="495300" y="2895600"/>
            <a:ext cx="11201400" cy="28194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lnSpcReduction="10000"/>
          </a:bodyPr>
          <a:lstStyle/>
          <a:p>
            <a:pPr marL="438912" indent="-320040">
              <a:buClr>
                <a:schemeClr val="accent1"/>
              </a:buClr>
              <a:buSzPct val="80000"/>
              <a:defRPr/>
            </a:pPr>
            <a:r>
              <a:rPr lang="en-US" sz="2400" b="1" dirty="0">
                <a:solidFill>
                  <a:srgbClr val="0070C0"/>
                </a:solidFill>
                <a:latin typeface="Courier New" pitchFamily="49" charset="0"/>
                <a:cs typeface="Courier New" pitchFamily="49" charset="0"/>
              </a:rPr>
              <a:t>void </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deleter</a:t>
            </a:r>
            <a:r>
              <a:rPr lang="en-US" sz="2400" b="1" dirty="0">
                <a:solidFill>
                  <a:schemeClr val="tx1"/>
                </a:solidFill>
                <a:latin typeface="Courier New" pitchFamily="49" charset="0"/>
                <a:cs typeface="Courier New" pitchFamily="49" charset="0"/>
              </a:rPr>
              <a:t> ()</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sem_wait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search_switch</a:t>
            </a:r>
            <a:r>
              <a:rPr lang="en-US" sz="2400" b="1" dirty="0">
                <a:solidFill>
                  <a:schemeClr val="tx1"/>
                </a:solidFill>
                <a:latin typeface="Courier New" pitchFamily="49" charset="0"/>
                <a:cs typeface="Courier New" pitchFamily="49" charset="0"/>
              </a:rPr>
              <a:t>-&gt;semaphore);</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sem_wait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insert_switch</a:t>
            </a:r>
            <a:r>
              <a:rPr lang="en-US" sz="2400" b="1" dirty="0">
                <a:solidFill>
                  <a:schemeClr val="tx1"/>
                </a:solidFill>
                <a:latin typeface="Courier New" pitchFamily="49" charset="0"/>
                <a:cs typeface="Courier New" pitchFamily="49" charset="0"/>
              </a:rPr>
              <a:t>-&gt;semaphore);</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a:solidFill>
                  <a:srgbClr val="00B050"/>
                </a:solidFill>
                <a:latin typeface="Courier New" pitchFamily="49" charset="0"/>
                <a:cs typeface="Courier New" pitchFamily="49" charset="0"/>
              </a:rPr>
              <a:t>// Do deletion</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sem_post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insert_switch</a:t>
            </a:r>
            <a:r>
              <a:rPr lang="en-US" sz="2400" b="1" dirty="0">
                <a:solidFill>
                  <a:schemeClr val="tx1"/>
                </a:solidFill>
                <a:latin typeface="Courier New" pitchFamily="49" charset="0"/>
                <a:cs typeface="Courier New" pitchFamily="49" charset="0"/>
              </a:rPr>
              <a:t>-&gt;semaphore);</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sem_post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search_switch</a:t>
            </a:r>
            <a:r>
              <a:rPr lang="en-US" sz="2400" b="1" dirty="0">
                <a:solidFill>
                  <a:schemeClr val="tx1"/>
                </a:solidFill>
                <a:latin typeface="Courier New" pitchFamily="49" charset="0"/>
                <a:cs typeface="Courier New" pitchFamily="49" charset="0"/>
              </a:rPr>
              <a:t>-&gt;semaphore);</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a:t>
            </a:r>
          </a:p>
        </p:txBody>
      </p:sp>
    </p:spTree>
    <p:extLst>
      <p:ext uri="{BB962C8B-B14F-4D97-AF65-F5344CB8AC3E}">
        <p14:creationId xmlns:p14="http://schemas.microsoft.com/office/powerpoint/2010/main" val="4236898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4EDFC-1B10-4509-B3DB-BEF8B6F6BBDB}"/>
              </a:ext>
            </a:extLst>
          </p:cNvPr>
          <p:cNvSpPr>
            <a:spLocks noGrp="1"/>
          </p:cNvSpPr>
          <p:nvPr>
            <p:ph type="title"/>
          </p:nvPr>
        </p:nvSpPr>
        <p:spPr/>
        <p:txBody>
          <a:bodyPr/>
          <a:lstStyle/>
          <a:p>
            <a:r>
              <a:rPr lang="en-US" dirty="0"/>
              <a:t>Issues with this solution</a:t>
            </a:r>
          </a:p>
        </p:txBody>
      </p:sp>
      <p:sp>
        <p:nvSpPr>
          <p:cNvPr id="3" name="Content Placeholder 2">
            <a:extLst>
              <a:ext uri="{FF2B5EF4-FFF2-40B4-BE49-F238E27FC236}">
                <a16:creationId xmlns:a16="http://schemas.microsoft.com/office/drawing/2014/main" id="{6649A7E4-C26B-4784-B124-074A9BCAABDC}"/>
              </a:ext>
            </a:extLst>
          </p:cNvPr>
          <p:cNvSpPr>
            <a:spLocks noGrp="1"/>
          </p:cNvSpPr>
          <p:nvPr>
            <p:ph idx="1"/>
          </p:nvPr>
        </p:nvSpPr>
        <p:spPr/>
        <p:txBody>
          <a:bodyPr>
            <a:normAutofit fontScale="92500" lnSpcReduction="10000"/>
          </a:bodyPr>
          <a:lstStyle/>
          <a:p>
            <a:r>
              <a:rPr lang="en-US" dirty="0"/>
              <a:t>Like our first solution for readers-writers, </a:t>
            </a:r>
            <a:r>
              <a:rPr lang="en-US" dirty="0" err="1"/>
              <a:t>deleters</a:t>
            </a:r>
            <a:r>
              <a:rPr lang="en-US" dirty="0"/>
              <a:t> can be starved if searchers or inserters continue to arrive</a:t>
            </a:r>
          </a:p>
          <a:p>
            <a:pPr lvl="1"/>
            <a:r>
              <a:rPr lang="en-US" dirty="0"/>
              <a:t>Never getting to run is called </a:t>
            </a:r>
            <a:r>
              <a:rPr lang="en-US" b="1" dirty="0"/>
              <a:t>starvation</a:t>
            </a:r>
          </a:p>
          <a:p>
            <a:r>
              <a:rPr lang="en-US" dirty="0"/>
              <a:t>We could increase fairness for this solution by adding turnstiles as well</a:t>
            </a:r>
          </a:p>
          <a:p>
            <a:pPr lvl="1"/>
            <a:r>
              <a:rPr lang="en-US" dirty="0"/>
              <a:t>One turnstile semaphore could be shared by all searchers and inserters</a:t>
            </a:r>
          </a:p>
          <a:p>
            <a:pPr lvl="1"/>
            <a:r>
              <a:rPr lang="en-US" dirty="0"/>
              <a:t>When a </a:t>
            </a:r>
            <a:r>
              <a:rPr lang="en-US" dirty="0" err="1"/>
              <a:t>deleter</a:t>
            </a:r>
            <a:r>
              <a:rPr lang="en-US" dirty="0"/>
              <a:t> comes along, it waits on the turnstile, blocking all new searchers and inserters from entering</a:t>
            </a:r>
          </a:p>
          <a:p>
            <a:pPr lvl="1"/>
            <a:r>
              <a:rPr lang="en-US" dirty="0"/>
              <a:t>When a </a:t>
            </a:r>
            <a:r>
              <a:rPr lang="en-US" dirty="0" err="1"/>
              <a:t>deleter</a:t>
            </a:r>
            <a:r>
              <a:rPr lang="en-US" dirty="0"/>
              <a:t> gets access to the critical section, it posts on the turnstile, allowing all waiting threads to get to their respective </a:t>
            </a:r>
            <a:r>
              <a:rPr lang="en-US" dirty="0" err="1"/>
              <a:t>lightswitches</a:t>
            </a:r>
            <a:endParaRPr lang="en-US" dirty="0"/>
          </a:p>
          <a:p>
            <a:endParaRPr lang="en-US" dirty="0"/>
          </a:p>
        </p:txBody>
      </p:sp>
    </p:spTree>
    <p:extLst>
      <p:ext uri="{BB962C8B-B14F-4D97-AF65-F5344CB8AC3E}">
        <p14:creationId xmlns:p14="http://schemas.microsoft.com/office/powerpoint/2010/main" val="1394007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B8F3-802F-4883-BCF6-E5B68EFB39C8}"/>
              </a:ext>
            </a:extLst>
          </p:cNvPr>
          <p:cNvSpPr>
            <a:spLocks noGrp="1"/>
          </p:cNvSpPr>
          <p:nvPr>
            <p:ph type="title"/>
          </p:nvPr>
        </p:nvSpPr>
        <p:spPr/>
        <p:txBody>
          <a:bodyPr/>
          <a:lstStyle/>
          <a:p>
            <a:r>
              <a:rPr lang="en-US" dirty="0"/>
              <a:t>Dining Philosophers</a:t>
            </a:r>
          </a:p>
        </p:txBody>
      </p:sp>
      <p:sp>
        <p:nvSpPr>
          <p:cNvPr id="3" name="Text Placeholder 2">
            <a:extLst>
              <a:ext uri="{FF2B5EF4-FFF2-40B4-BE49-F238E27FC236}">
                <a16:creationId xmlns:a16="http://schemas.microsoft.com/office/drawing/2014/main" id="{A2D41AC7-7156-43D0-A855-DFE642264B81}"/>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9921342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4B84ACD-88DF-41B2-84C7-027F504F6F84}"/>
              </a:ext>
            </a:extLst>
          </p:cNvPr>
          <p:cNvSpPr>
            <a:spLocks noGrp="1"/>
          </p:cNvSpPr>
          <p:nvPr>
            <p:ph type="title"/>
          </p:nvPr>
        </p:nvSpPr>
        <p:spPr/>
        <p:txBody>
          <a:bodyPr/>
          <a:lstStyle/>
          <a:p>
            <a:r>
              <a:rPr lang="en-US" dirty="0"/>
              <a:t>Dining philosophers</a:t>
            </a:r>
          </a:p>
        </p:txBody>
      </p:sp>
      <p:sp>
        <p:nvSpPr>
          <p:cNvPr id="5" name="Content Placeholder 4">
            <a:extLst>
              <a:ext uri="{FF2B5EF4-FFF2-40B4-BE49-F238E27FC236}">
                <a16:creationId xmlns:a16="http://schemas.microsoft.com/office/drawing/2014/main" id="{72FF86B6-2249-45C3-9162-9E62A6CD9874}"/>
              </a:ext>
            </a:extLst>
          </p:cNvPr>
          <p:cNvSpPr>
            <a:spLocks noGrp="1"/>
          </p:cNvSpPr>
          <p:nvPr>
            <p:ph idx="1"/>
          </p:nvPr>
        </p:nvSpPr>
        <p:spPr>
          <a:xfrm>
            <a:off x="609600" y="1775192"/>
            <a:ext cx="7467600" cy="4625609"/>
          </a:xfrm>
        </p:spPr>
        <p:txBody>
          <a:bodyPr>
            <a:normAutofit fontScale="77500" lnSpcReduction="20000"/>
          </a:bodyPr>
          <a:lstStyle/>
          <a:p>
            <a:r>
              <a:rPr lang="en-US" dirty="0"/>
              <a:t>A classic problem illustrating the difficulties of concurrency is the </a:t>
            </a:r>
            <a:r>
              <a:rPr lang="en-US" b="1" dirty="0"/>
              <a:t>dining philosophers problem</a:t>
            </a:r>
          </a:p>
          <a:p>
            <a:r>
              <a:rPr lang="en-US" dirty="0"/>
              <a:t>Some number of philosophers sit at a round table and only do two things:</a:t>
            </a:r>
          </a:p>
          <a:p>
            <a:pPr lvl="1"/>
            <a:r>
              <a:rPr lang="en-US" dirty="0"/>
              <a:t>Think</a:t>
            </a:r>
          </a:p>
          <a:p>
            <a:pPr lvl="1"/>
            <a:r>
              <a:rPr lang="en-US" dirty="0"/>
              <a:t>Eat rice</a:t>
            </a:r>
          </a:p>
          <a:p>
            <a:r>
              <a:rPr lang="en-US" dirty="0"/>
              <a:t>In order to eat rice, they have to pick up two chopsticks, one on the left and one on the right</a:t>
            </a:r>
          </a:p>
          <a:p>
            <a:pPr lvl="1"/>
            <a:r>
              <a:rPr lang="en-US" dirty="0"/>
              <a:t>The book has them eat with forks, but chopsticks make more sense for the problem</a:t>
            </a:r>
          </a:p>
          <a:p>
            <a:pPr lvl="1"/>
            <a:r>
              <a:rPr lang="en-US" dirty="0"/>
              <a:t>You can eat rice with one fork, but you can't eat rice with one chopstick</a:t>
            </a:r>
          </a:p>
          <a:p>
            <a:pPr lvl="1"/>
            <a:r>
              <a:rPr lang="en-US" b="1" dirty="0"/>
              <a:t>Critically important:</a:t>
            </a:r>
            <a:r>
              <a:rPr lang="en-US" dirty="0"/>
              <a:t> The numbers of chopsticks and philosophers are equal</a:t>
            </a:r>
          </a:p>
        </p:txBody>
      </p:sp>
      <p:graphicFrame>
        <p:nvGraphicFramePr>
          <p:cNvPr id="6" name="Object 5">
            <a:extLst>
              <a:ext uri="{FF2B5EF4-FFF2-40B4-BE49-F238E27FC236}">
                <a16:creationId xmlns:a16="http://schemas.microsoft.com/office/drawing/2014/main" id="{DD8770DC-5058-4611-AF71-379F981B4F67}"/>
              </a:ext>
            </a:extLst>
          </p:cNvPr>
          <p:cNvGraphicFramePr>
            <a:graphicFrameLocks noChangeAspect="1"/>
          </p:cNvGraphicFramePr>
          <p:nvPr>
            <p:extLst>
              <p:ext uri="{D42A27DB-BD31-4B8C-83A1-F6EECF244321}">
                <p14:modId xmlns:p14="http://schemas.microsoft.com/office/powerpoint/2010/main" val="274504925"/>
              </p:ext>
            </p:extLst>
          </p:nvPr>
        </p:nvGraphicFramePr>
        <p:xfrm>
          <a:off x="8229600" y="2209800"/>
          <a:ext cx="3827834" cy="3835894"/>
        </p:xfrm>
        <a:graphic>
          <a:graphicData uri="http://schemas.openxmlformats.org/presentationml/2006/ole">
            <mc:AlternateContent xmlns:mc="http://schemas.openxmlformats.org/markup-compatibility/2006">
              <mc:Choice xmlns:v="urn:schemas-microsoft-com:vml" Requires="v">
                <p:oleObj spid="_x0000_s1027" r:id="rId3" imgW="6031440" imgH="6044400" progId="">
                  <p:embed/>
                </p:oleObj>
              </mc:Choice>
              <mc:Fallback>
                <p:oleObj r:id="rId3" imgW="6031440" imgH="6044400" progId="">
                  <p:embed/>
                  <p:pic>
                    <p:nvPicPr>
                      <p:cNvPr id="6" name="Object 5">
                        <a:extLst>
                          <a:ext uri="{FF2B5EF4-FFF2-40B4-BE49-F238E27FC236}">
                            <a16:creationId xmlns:a16="http://schemas.microsoft.com/office/drawing/2014/main" id="{DD8770DC-5058-4611-AF71-379F981B4F67}"/>
                          </a:ext>
                        </a:extLst>
                      </p:cNvPr>
                      <p:cNvPicPr/>
                      <p:nvPr/>
                    </p:nvPicPr>
                    <p:blipFill>
                      <a:blip r:embed="rId4"/>
                      <a:stretch>
                        <a:fillRect/>
                      </a:stretch>
                    </p:blipFill>
                    <p:spPr>
                      <a:xfrm>
                        <a:off x="8229600" y="2209800"/>
                        <a:ext cx="3827834" cy="3835894"/>
                      </a:xfrm>
                      <a:prstGeom prst="rect">
                        <a:avLst/>
                      </a:prstGeom>
                    </p:spPr>
                  </p:pic>
                </p:oleObj>
              </mc:Fallback>
            </mc:AlternateContent>
          </a:graphicData>
        </a:graphic>
      </p:graphicFrame>
    </p:spTree>
    <p:extLst>
      <p:ext uri="{BB962C8B-B14F-4D97-AF65-F5344CB8AC3E}">
        <p14:creationId xmlns:p14="http://schemas.microsoft.com/office/powerpoint/2010/main" val="4202541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4B84ACD-88DF-41B2-84C7-027F504F6F84}"/>
              </a:ext>
            </a:extLst>
          </p:cNvPr>
          <p:cNvSpPr>
            <a:spLocks noGrp="1"/>
          </p:cNvSpPr>
          <p:nvPr>
            <p:ph type="title"/>
          </p:nvPr>
        </p:nvSpPr>
        <p:spPr/>
        <p:txBody>
          <a:bodyPr/>
          <a:lstStyle/>
          <a:p>
            <a:r>
              <a:rPr lang="en-US" dirty="0"/>
              <a:t>The problem</a:t>
            </a:r>
          </a:p>
        </p:txBody>
      </p:sp>
      <p:sp>
        <p:nvSpPr>
          <p:cNvPr id="5" name="Content Placeholder 4">
            <a:extLst>
              <a:ext uri="{FF2B5EF4-FFF2-40B4-BE49-F238E27FC236}">
                <a16:creationId xmlns:a16="http://schemas.microsoft.com/office/drawing/2014/main" id="{72FF86B6-2249-45C3-9162-9E62A6CD9874}"/>
              </a:ext>
            </a:extLst>
          </p:cNvPr>
          <p:cNvSpPr>
            <a:spLocks noGrp="1"/>
          </p:cNvSpPr>
          <p:nvPr>
            <p:ph idx="1"/>
          </p:nvPr>
        </p:nvSpPr>
        <p:spPr>
          <a:xfrm>
            <a:off x="609600" y="1775192"/>
            <a:ext cx="7467600" cy="4625609"/>
          </a:xfrm>
        </p:spPr>
        <p:txBody>
          <a:bodyPr>
            <a:normAutofit/>
          </a:bodyPr>
          <a:lstStyle/>
          <a:p>
            <a:r>
              <a:rPr lang="en-US" dirty="0"/>
              <a:t>We have to enforce mutual exclusion for the chopsticks</a:t>
            </a:r>
          </a:p>
          <a:p>
            <a:r>
              <a:rPr lang="en-US" dirty="0"/>
              <a:t>Two philosophers can't hold onto the same chopstick at the same time</a:t>
            </a:r>
          </a:p>
          <a:p>
            <a:r>
              <a:rPr lang="en-US" dirty="0"/>
              <a:t>It's unpredictable when each philosopher is going to finish thinking and start eating</a:t>
            </a:r>
          </a:p>
          <a:p>
            <a:r>
              <a:rPr lang="en-US" dirty="0"/>
              <a:t>We need a solution that works no matter what</a:t>
            </a:r>
          </a:p>
        </p:txBody>
      </p:sp>
      <p:graphicFrame>
        <p:nvGraphicFramePr>
          <p:cNvPr id="6" name="Object 5">
            <a:extLst>
              <a:ext uri="{FF2B5EF4-FFF2-40B4-BE49-F238E27FC236}">
                <a16:creationId xmlns:a16="http://schemas.microsoft.com/office/drawing/2014/main" id="{DD8770DC-5058-4611-AF71-379F981B4F67}"/>
              </a:ext>
            </a:extLst>
          </p:cNvPr>
          <p:cNvGraphicFramePr>
            <a:graphicFrameLocks noChangeAspect="1"/>
          </p:cNvGraphicFramePr>
          <p:nvPr>
            <p:extLst/>
          </p:nvPr>
        </p:nvGraphicFramePr>
        <p:xfrm>
          <a:off x="8229600" y="2209800"/>
          <a:ext cx="3827834" cy="3835894"/>
        </p:xfrm>
        <a:graphic>
          <a:graphicData uri="http://schemas.openxmlformats.org/presentationml/2006/ole">
            <mc:AlternateContent xmlns:mc="http://schemas.openxmlformats.org/markup-compatibility/2006">
              <mc:Choice xmlns:v="urn:schemas-microsoft-com:vml" Requires="v">
                <p:oleObj spid="_x0000_s2051" r:id="rId3" imgW="6031440" imgH="6044400" progId="">
                  <p:embed/>
                </p:oleObj>
              </mc:Choice>
              <mc:Fallback>
                <p:oleObj r:id="rId3" imgW="6031440" imgH="6044400" progId="">
                  <p:embed/>
                  <p:pic>
                    <p:nvPicPr>
                      <p:cNvPr id="6" name="Object 5">
                        <a:extLst>
                          <a:ext uri="{FF2B5EF4-FFF2-40B4-BE49-F238E27FC236}">
                            <a16:creationId xmlns:a16="http://schemas.microsoft.com/office/drawing/2014/main" id="{DD8770DC-5058-4611-AF71-379F981B4F67}"/>
                          </a:ext>
                        </a:extLst>
                      </p:cNvPr>
                      <p:cNvPicPr/>
                      <p:nvPr/>
                    </p:nvPicPr>
                    <p:blipFill>
                      <a:blip r:embed="rId4"/>
                      <a:stretch>
                        <a:fillRect/>
                      </a:stretch>
                    </p:blipFill>
                    <p:spPr>
                      <a:xfrm>
                        <a:off x="8229600" y="2209800"/>
                        <a:ext cx="3827834" cy="3835894"/>
                      </a:xfrm>
                      <a:prstGeom prst="rect">
                        <a:avLst/>
                      </a:prstGeom>
                    </p:spPr>
                  </p:pic>
                </p:oleObj>
              </mc:Fallback>
            </mc:AlternateContent>
          </a:graphicData>
        </a:graphic>
      </p:graphicFrame>
    </p:spTree>
    <p:extLst>
      <p:ext uri="{BB962C8B-B14F-4D97-AF65-F5344CB8AC3E}">
        <p14:creationId xmlns:p14="http://schemas.microsoft.com/office/powerpoint/2010/main" val="1700905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7593C-9B04-4B80-8406-F9998C91C398}"/>
              </a:ext>
            </a:extLst>
          </p:cNvPr>
          <p:cNvSpPr>
            <a:spLocks noGrp="1"/>
          </p:cNvSpPr>
          <p:nvPr>
            <p:ph type="title"/>
          </p:nvPr>
        </p:nvSpPr>
        <p:spPr/>
        <p:txBody>
          <a:bodyPr/>
          <a:lstStyle/>
          <a:p>
            <a:r>
              <a:rPr lang="en-US" dirty="0"/>
              <a:t>A solution with deadlock</a:t>
            </a:r>
          </a:p>
        </p:txBody>
      </p:sp>
      <p:sp>
        <p:nvSpPr>
          <p:cNvPr id="3" name="Content Placeholder 2">
            <a:extLst>
              <a:ext uri="{FF2B5EF4-FFF2-40B4-BE49-F238E27FC236}">
                <a16:creationId xmlns:a16="http://schemas.microsoft.com/office/drawing/2014/main" id="{89B5CB5A-7EA2-48A8-A1AF-BA6A0E0EB0E1}"/>
              </a:ext>
            </a:extLst>
          </p:cNvPr>
          <p:cNvSpPr>
            <a:spLocks noGrp="1"/>
          </p:cNvSpPr>
          <p:nvPr>
            <p:ph idx="1"/>
          </p:nvPr>
        </p:nvSpPr>
        <p:spPr>
          <a:xfrm>
            <a:off x="609600" y="1775193"/>
            <a:ext cx="10972800" cy="1882408"/>
          </a:xfrm>
        </p:spPr>
        <p:txBody>
          <a:bodyPr>
            <a:normAutofit fontScale="85000" lnSpcReduction="20000"/>
          </a:bodyPr>
          <a:lstStyle/>
          <a:p>
            <a:r>
              <a:rPr lang="en-US" dirty="0"/>
              <a:t>Let's say there are </a:t>
            </a:r>
            <a:r>
              <a:rPr lang="en-US" b="1" dirty="0">
                <a:latin typeface="Courier New" panose="02070309020205020404" pitchFamily="49" charset="0"/>
                <a:cs typeface="Courier New" panose="02070309020205020404" pitchFamily="49" charset="0"/>
              </a:rPr>
              <a:t>SIZE</a:t>
            </a:r>
            <a:r>
              <a:rPr lang="en-US" dirty="0"/>
              <a:t> philosophers (and </a:t>
            </a:r>
            <a:r>
              <a:rPr lang="en-US" b="1" dirty="0">
                <a:latin typeface="Courier New" panose="02070309020205020404" pitchFamily="49" charset="0"/>
                <a:cs typeface="Courier New" panose="02070309020205020404" pitchFamily="49" charset="0"/>
              </a:rPr>
              <a:t>SIZE</a:t>
            </a:r>
            <a:r>
              <a:rPr lang="en-US" dirty="0"/>
              <a:t> chopsticks)</a:t>
            </a:r>
          </a:p>
          <a:p>
            <a:r>
              <a:rPr lang="en-US" dirty="0"/>
              <a:t>We can create </a:t>
            </a:r>
            <a:r>
              <a:rPr lang="en-US" b="1" dirty="0">
                <a:latin typeface="Courier New" panose="02070309020205020404" pitchFamily="49" charset="0"/>
                <a:cs typeface="Courier New" panose="02070309020205020404" pitchFamily="49" charset="0"/>
              </a:rPr>
              <a:t>SIZE</a:t>
            </a:r>
            <a:r>
              <a:rPr lang="en-US" dirty="0"/>
              <a:t> locks, one for each chopstick</a:t>
            </a:r>
          </a:p>
          <a:p>
            <a:r>
              <a:rPr lang="en-US" dirty="0"/>
              <a:t>Then, each philosopher will acquire the lock for her left chopstick followed by the lock for her right chopstick</a:t>
            </a:r>
          </a:p>
          <a:p>
            <a:r>
              <a:rPr lang="en-US" dirty="0"/>
              <a:t>In the following code, </a:t>
            </a:r>
            <a:r>
              <a:rPr lang="en-US" b="1" dirty="0">
                <a:latin typeface="Courier New" panose="02070309020205020404" pitchFamily="49" charset="0"/>
                <a:cs typeface="Courier New" panose="02070309020205020404" pitchFamily="49" charset="0"/>
              </a:rPr>
              <a:t>self</a:t>
            </a:r>
            <a:r>
              <a:rPr lang="en-US" dirty="0"/>
              <a:t> is the index of the philosopher</a:t>
            </a:r>
          </a:p>
        </p:txBody>
      </p:sp>
      <p:sp>
        <p:nvSpPr>
          <p:cNvPr id="4" name="Content Placeholder 2">
            <a:extLst>
              <a:ext uri="{FF2B5EF4-FFF2-40B4-BE49-F238E27FC236}">
                <a16:creationId xmlns:a16="http://schemas.microsoft.com/office/drawing/2014/main" id="{6610DD3C-FD60-4EA0-A036-909870B440AD}"/>
              </a:ext>
            </a:extLst>
          </p:cNvPr>
          <p:cNvSpPr txBox="1">
            <a:spLocks/>
          </p:cNvSpPr>
          <p:nvPr/>
        </p:nvSpPr>
        <p:spPr>
          <a:xfrm>
            <a:off x="495300" y="3657600"/>
            <a:ext cx="11201400" cy="28194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70000" lnSpcReduction="20000"/>
          </a:bodyPr>
          <a:lstStyle/>
          <a:p>
            <a:pPr marL="438912" indent="-320040">
              <a:buClr>
                <a:schemeClr val="accent1"/>
              </a:buClr>
              <a:buSzPct val="80000"/>
              <a:defRPr/>
            </a:pPr>
            <a:r>
              <a:rPr lang="en-US" sz="2400" b="1" dirty="0">
                <a:solidFill>
                  <a:srgbClr val="0070C0"/>
                </a:solidFill>
                <a:latin typeface="Courier New" pitchFamily="49" charset="0"/>
                <a:cs typeface="Courier New" pitchFamily="49" charset="0"/>
              </a:rPr>
              <a:t>void </a:t>
            </a:r>
            <a:r>
              <a:rPr lang="en-US" sz="2400" b="1" dirty="0">
                <a:solidFill>
                  <a:schemeClr val="tx1"/>
                </a:solidFill>
                <a:latin typeface="Courier New" pitchFamily="49" charset="0"/>
                <a:cs typeface="Courier New" pitchFamily="49" charset="0"/>
              </a:rPr>
              <a:t>* philosopher (</a:t>
            </a:r>
            <a:r>
              <a:rPr lang="en-US" sz="2400" b="1" dirty="0">
                <a:solidFill>
                  <a:srgbClr val="0070C0"/>
                </a:solidFill>
                <a:latin typeface="Courier New" pitchFamily="49" charset="0"/>
                <a:cs typeface="Courier New" pitchFamily="49" charset="0"/>
              </a:rPr>
              <a:t>void</a:t>
            </a:r>
            <a:r>
              <a:rPr lang="en-US" sz="2400" b="1" dirty="0">
                <a:solidFill>
                  <a:schemeClr val="tx1"/>
                </a:solidFill>
                <a:latin typeface="Courier New" pitchFamily="49" charset="0"/>
                <a:cs typeface="Courier New" pitchFamily="49" charset="0"/>
              </a:rPr>
              <a:t> * _</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struct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 = (</a:t>
            </a:r>
            <a:r>
              <a:rPr lang="en-US" sz="2400" b="1" dirty="0">
                <a:solidFill>
                  <a:srgbClr val="0070C0"/>
                </a:solidFill>
                <a:latin typeface="Courier New" pitchFamily="49" charset="0"/>
                <a:cs typeface="Courier New" pitchFamily="49" charset="0"/>
              </a:rPr>
              <a:t>struct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 *) _</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int</a:t>
            </a:r>
            <a:r>
              <a:rPr lang="en-US" sz="2400" b="1" dirty="0">
                <a:solidFill>
                  <a:schemeClr val="tx1"/>
                </a:solidFill>
                <a:latin typeface="Courier New" pitchFamily="49" charset="0"/>
                <a:cs typeface="Courier New" pitchFamily="49" charset="0"/>
              </a:rPr>
              <a:t> self =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-&gt;self;                    </a:t>
            </a:r>
            <a:r>
              <a:rPr lang="en-US" sz="2400" b="1" dirty="0">
                <a:solidFill>
                  <a:srgbClr val="00B050"/>
                </a:solidFill>
                <a:latin typeface="Courier New" pitchFamily="49" charset="0"/>
                <a:cs typeface="Courier New" pitchFamily="49" charset="0"/>
              </a:rPr>
              <a:t>// Philosopher index</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int</a:t>
            </a:r>
            <a:r>
              <a:rPr lang="en-US" sz="2400" b="1" dirty="0">
                <a:solidFill>
                  <a:schemeClr val="tx1"/>
                </a:solidFill>
                <a:latin typeface="Courier New" pitchFamily="49" charset="0"/>
                <a:cs typeface="Courier New" pitchFamily="49" charset="0"/>
              </a:rPr>
              <a:t> next = (self + 1) % SIZE;</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pthread_mutex_lock</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-&gt;locks[self]);   </a:t>
            </a:r>
            <a:r>
              <a:rPr lang="en-US" sz="2400" b="1" dirty="0">
                <a:solidFill>
                  <a:srgbClr val="00B050"/>
                </a:solidFill>
                <a:latin typeface="Courier New" pitchFamily="49" charset="0"/>
                <a:cs typeface="Courier New" pitchFamily="49" charset="0"/>
              </a:rPr>
              <a:t>// Pick up left chopstick</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pthread_mutex_lock</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-&gt;locks[next]);   </a:t>
            </a:r>
            <a:r>
              <a:rPr lang="en-US" sz="2400" b="1" dirty="0">
                <a:solidFill>
                  <a:srgbClr val="00B050"/>
                </a:solidFill>
                <a:latin typeface="Courier New" pitchFamily="49" charset="0"/>
                <a:cs typeface="Courier New" pitchFamily="49" charset="0"/>
              </a:rPr>
              <a:t>// Pick up right chopstick</a:t>
            </a:r>
          </a:p>
          <a:p>
            <a:pPr marL="438912" indent="-320040">
              <a:buClr>
                <a:schemeClr val="accent1"/>
              </a:buClr>
              <a:buSzPct val="80000"/>
              <a:defRPr/>
            </a:pPr>
            <a:r>
              <a:rPr lang="en-US" sz="2400" b="1" dirty="0">
                <a:solidFill>
                  <a:srgbClr val="00B050"/>
                </a:solidFill>
                <a:latin typeface="Courier New" pitchFamily="49" charset="0"/>
                <a:cs typeface="Courier New" pitchFamily="49" charset="0"/>
              </a:rPr>
              <a:t>  // Eat rice</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pthread_mutex_unlock</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-&gt;locks[next]); </a:t>
            </a:r>
            <a:r>
              <a:rPr lang="en-US" sz="2400" b="1" dirty="0">
                <a:solidFill>
                  <a:srgbClr val="00B050"/>
                </a:solidFill>
                <a:latin typeface="Courier New" pitchFamily="49" charset="0"/>
                <a:cs typeface="Courier New" pitchFamily="49" charset="0"/>
              </a:rPr>
              <a:t>// Put down right chopstick</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pthread_mutex_unlock</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-&gt;locks[self]); </a:t>
            </a:r>
            <a:r>
              <a:rPr lang="en-US" sz="2400" b="1" dirty="0">
                <a:solidFill>
                  <a:srgbClr val="00B050"/>
                </a:solidFill>
                <a:latin typeface="Courier New" pitchFamily="49" charset="0"/>
                <a:cs typeface="Courier New" pitchFamily="49" charset="0"/>
              </a:rPr>
              <a:t>// Put down left chopstick</a:t>
            </a:r>
          </a:p>
          <a:p>
            <a:pPr marL="438912" indent="-320040">
              <a:buClr>
                <a:schemeClr val="accent1"/>
              </a:buClr>
              <a:buSzPct val="80000"/>
              <a:defRPr/>
            </a:pPr>
            <a:r>
              <a:rPr lang="en-US" sz="2400" b="1" dirty="0">
                <a:solidFill>
                  <a:srgbClr val="00B050"/>
                </a:solidFill>
                <a:latin typeface="Courier New" pitchFamily="49" charset="0"/>
                <a:cs typeface="Courier New" pitchFamily="49" charset="0"/>
              </a:rPr>
              <a:t>  // Do other work and exit thread</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a:t>
            </a:r>
          </a:p>
        </p:txBody>
      </p:sp>
    </p:spTree>
    <p:extLst>
      <p:ext uri="{BB962C8B-B14F-4D97-AF65-F5344CB8AC3E}">
        <p14:creationId xmlns:p14="http://schemas.microsoft.com/office/powerpoint/2010/main" val="1411479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9AC7D-3EF9-4103-934E-2A3C487A0841}"/>
              </a:ext>
            </a:extLst>
          </p:cNvPr>
          <p:cNvSpPr>
            <a:spLocks noGrp="1"/>
          </p:cNvSpPr>
          <p:nvPr>
            <p:ph type="title"/>
          </p:nvPr>
        </p:nvSpPr>
        <p:spPr/>
        <p:txBody>
          <a:bodyPr/>
          <a:lstStyle/>
          <a:p>
            <a:r>
              <a:rPr lang="en-US" dirty="0"/>
              <a:t>Why it has deadlock</a:t>
            </a:r>
          </a:p>
        </p:txBody>
      </p:sp>
      <p:sp>
        <p:nvSpPr>
          <p:cNvPr id="3" name="Content Placeholder 2">
            <a:extLst>
              <a:ext uri="{FF2B5EF4-FFF2-40B4-BE49-F238E27FC236}">
                <a16:creationId xmlns:a16="http://schemas.microsoft.com/office/drawing/2014/main" id="{A126872D-9E77-473C-AC78-D92FDB55E882}"/>
              </a:ext>
            </a:extLst>
          </p:cNvPr>
          <p:cNvSpPr>
            <a:spLocks noGrp="1"/>
          </p:cNvSpPr>
          <p:nvPr>
            <p:ph idx="1"/>
          </p:nvPr>
        </p:nvSpPr>
        <p:spPr/>
        <p:txBody>
          <a:bodyPr>
            <a:normAutofit fontScale="92500" lnSpcReduction="20000"/>
          </a:bodyPr>
          <a:lstStyle/>
          <a:p>
            <a:r>
              <a:rPr lang="en-US" dirty="0"/>
              <a:t>Imagine that every philosopher picks up her left chopstick at the same moment</a:t>
            </a:r>
          </a:p>
          <a:p>
            <a:r>
              <a:rPr lang="en-US" dirty="0"/>
              <a:t>Now, each will wait for another one to give up what would be their right chopstick … forever</a:t>
            </a:r>
          </a:p>
          <a:p>
            <a:r>
              <a:rPr lang="en-US" dirty="0"/>
              <a:t>We have the four conditions for deadlock:</a:t>
            </a:r>
          </a:p>
          <a:p>
            <a:pPr lvl="1"/>
            <a:r>
              <a:rPr lang="en-US" b="1" dirty="0"/>
              <a:t>Mutual exclusion:</a:t>
            </a:r>
            <a:r>
              <a:rPr lang="en-US" dirty="0"/>
              <a:t> Only one philosopher can hold the lock for a chopstick</a:t>
            </a:r>
          </a:p>
          <a:p>
            <a:pPr lvl="1"/>
            <a:r>
              <a:rPr lang="en-US" b="1" dirty="0"/>
              <a:t>Hold-and-wait:</a:t>
            </a:r>
            <a:r>
              <a:rPr lang="en-US" dirty="0"/>
              <a:t> Each philosopher acquires chopstick and tries to get another</a:t>
            </a:r>
          </a:p>
          <a:p>
            <a:pPr lvl="1"/>
            <a:r>
              <a:rPr lang="en-US" b="1" dirty="0"/>
              <a:t>No preemption:</a:t>
            </a:r>
            <a:r>
              <a:rPr lang="en-US" dirty="0"/>
              <a:t> No philosopher can force another to give up her chopstick</a:t>
            </a:r>
          </a:p>
          <a:p>
            <a:pPr lvl="1"/>
            <a:r>
              <a:rPr lang="en-US" b="1" dirty="0"/>
              <a:t>Circular wait:</a:t>
            </a:r>
            <a:r>
              <a:rPr lang="en-US" dirty="0"/>
              <a:t> Under the right circumstances, every philosopher can be waiting for every other in a circle</a:t>
            </a:r>
          </a:p>
        </p:txBody>
      </p:sp>
    </p:spTree>
    <p:extLst>
      <p:ext uri="{BB962C8B-B14F-4D97-AF65-F5344CB8AC3E}">
        <p14:creationId xmlns:p14="http://schemas.microsoft.com/office/powerpoint/2010/main" val="1568888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DF9201-0507-47A5-8E78-D9E7411420B4}"/>
              </a:ext>
            </a:extLst>
          </p:cNvPr>
          <p:cNvSpPr>
            <a:spLocks noGrp="1"/>
          </p:cNvSpPr>
          <p:nvPr>
            <p:ph type="title"/>
          </p:nvPr>
        </p:nvSpPr>
        <p:spPr/>
        <p:txBody>
          <a:bodyPr>
            <a:normAutofit fontScale="90000"/>
          </a:bodyPr>
          <a:lstStyle/>
          <a:p>
            <a:r>
              <a:rPr lang="en-US" dirty="0"/>
              <a:t>Code that's equivalent to dining philosophers</a:t>
            </a:r>
          </a:p>
        </p:txBody>
      </p:sp>
      <p:sp>
        <p:nvSpPr>
          <p:cNvPr id="3" name="Content Placeholder 2">
            <a:extLst>
              <a:ext uri="{FF2B5EF4-FFF2-40B4-BE49-F238E27FC236}">
                <a16:creationId xmlns:a16="http://schemas.microsoft.com/office/drawing/2014/main" id="{10D4F0DB-C6DF-4E99-A6AD-AFDF1D43A419}"/>
              </a:ext>
            </a:extLst>
          </p:cNvPr>
          <p:cNvSpPr>
            <a:spLocks noGrp="1"/>
          </p:cNvSpPr>
          <p:nvPr>
            <p:ph idx="1"/>
          </p:nvPr>
        </p:nvSpPr>
        <p:spPr>
          <a:xfrm>
            <a:off x="609600" y="1775194"/>
            <a:ext cx="10972800" cy="968006"/>
          </a:xfrm>
        </p:spPr>
        <p:txBody>
          <a:bodyPr>
            <a:normAutofit fontScale="70000" lnSpcReduction="20000"/>
          </a:bodyPr>
          <a:lstStyle/>
          <a:p>
            <a:r>
              <a:rPr lang="en-US" dirty="0"/>
              <a:t>The dining philosophers problem is intentionally absurd</a:t>
            </a:r>
          </a:p>
          <a:p>
            <a:r>
              <a:rPr lang="en-US" dirty="0"/>
              <a:t>But it's not too hard to write code that's almost identical, like this code that tries to find an open port for incoming traffic and an open port for outgoing traffic</a:t>
            </a:r>
          </a:p>
        </p:txBody>
      </p:sp>
      <p:sp>
        <p:nvSpPr>
          <p:cNvPr id="4" name="Content Placeholder 2">
            <a:extLst>
              <a:ext uri="{FF2B5EF4-FFF2-40B4-BE49-F238E27FC236}">
                <a16:creationId xmlns:a16="http://schemas.microsoft.com/office/drawing/2014/main" id="{F2930436-B788-4F35-B69F-A186218B7023}"/>
              </a:ext>
            </a:extLst>
          </p:cNvPr>
          <p:cNvSpPr txBox="1">
            <a:spLocks/>
          </p:cNvSpPr>
          <p:nvPr/>
        </p:nvSpPr>
        <p:spPr>
          <a:xfrm>
            <a:off x="495300" y="2819400"/>
            <a:ext cx="11201400" cy="37338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70000" lnSpcReduction="20000"/>
          </a:bodyPr>
          <a:lstStyle/>
          <a:p>
            <a:pPr marL="438912" indent="-320040">
              <a:buClr>
                <a:schemeClr val="accent1"/>
              </a:buClr>
              <a:buSzPct val="80000"/>
              <a:defRPr/>
            </a:pPr>
            <a:r>
              <a:rPr lang="en-US" sz="2400" b="1" dirty="0">
                <a:solidFill>
                  <a:srgbClr val="0070C0"/>
                </a:solidFill>
                <a:latin typeface="Courier New" pitchFamily="49" charset="0"/>
                <a:cs typeface="Courier New" pitchFamily="49" charset="0"/>
              </a:rPr>
              <a:t>while </a:t>
            </a:r>
            <a:r>
              <a:rPr lang="en-US" sz="2400" b="1" dirty="0">
                <a:solidFill>
                  <a:schemeClr val="tx1"/>
                </a:solidFill>
                <a:latin typeface="Courier New" pitchFamily="49" charset="0"/>
                <a:cs typeface="Courier New" pitchFamily="49" charset="0"/>
              </a:rPr>
              <a:t>(</a:t>
            </a:r>
            <a:r>
              <a:rPr lang="en-US" sz="2400" b="1" dirty="0">
                <a:solidFill>
                  <a:srgbClr val="0070C0"/>
                </a:solidFill>
                <a:latin typeface="Courier New" pitchFamily="49" charset="0"/>
                <a:cs typeface="Courier New" pitchFamily="49" charset="0"/>
              </a:rPr>
              <a:t>true</a:t>
            </a:r>
            <a:r>
              <a:rPr lang="en-US" sz="24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in++;</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in %= NUMBER_OF_PORTS;</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if</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pthread_mutex_trylock</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nic_locks</a:t>
            </a:r>
            <a:r>
              <a:rPr lang="en-US" sz="2400" b="1" dirty="0">
                <a:solidFill>
                  <a:schemeClr val="tx1"/>
                </a:solidFill>
                <a:latin typeface="Courier New" pitchFamily="49" charset="0"/>
                <a:cs typeface="Courier New" pitchFamily="49" charset="0"/>
              </a:rPr>
              <a:t>[in]))</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break</a:t>
            </a:r>
            <a:r>
              <a:rPr lang="en-US" sz="24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p>
          <a:p>
            <a:pPr marL="438912" indent="-320040">
              <a:buClr>
                <a:schemeClr val="accent1"/>
              </a:buClr>
              <a:buSzPct val="80000"/>
              <a:defRPr/>
            </a:pPr>
            <a:r>
              <a:rPr lang="en-US" sz="2400" b="1" dirty="0">
                <a:solidFill>
                  <a:srgbClr val="00B050"/>
                </a:solidFill>
                <a:latin typeface="Courier New" pitchFamily="49" charset="0"/>
                <a:cs typeface="Courier New" pitchFamily="49" charset="0"/>
              </a:rPr>
              <a:t>// Locked network card in port for incoming data</a:t>
            </a:r>
          </a:p>
          <a:p>
            <a:pPr marL="438912" indent="-320040">
              <a:buClr>
                <a:schemeClr val="accent1"/>
              </a:buClr>
              <a:buSzPct val="80000"/>
              <a:defRPr/>
            </a:pPr>
            <a:endParaRPr lang="en-US" sz="24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400" b="1" dirty="0">
                <a:solidFill>
                  <a:srgbClr val="0070C0"/>
                </a:solidFill>
                <a:latin typeface="Courier New" pitchFamily="49" charset="0"/>
                <a:cs typeface="Courier New" pitchFamily="49" charset="0"/>
              </a:rPr>
              <a:t>while</a:t>
            </a:r>
            <a:r>
              <a:rPr lang="en-US" sz="2400" b="1" dirty="0">
                <a:solidFill>
                  <a:schemeClr val="tx1"/>
                </a:solidFill>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true</a:t>
            </a:r>
            <a:r>
              <a:rPr lang="en-US" sz="24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out++;</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out %= NUMBER_OF_PORTS;</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if</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pthread_mutex_trylock</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nic_locks</a:t>
            </a:r>
            <a:r>
              <a:rPr lang="en-US" sz="2400" b="1" dirty="0">
                <a:solidFill>
                  <a:schemeClr val="tx1"/>
                </a:solidFill>
                <a:latin typeface="Courier New" pitchFamily="49" charset="0"/>
                <a:cs typeface="Courier New" pitchFamily="49" charset="0"/>
              </a:rPr>
              <a:t>[out]))</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break</a:t>
            </a:r>
            <a:r>
              <a:rPr lang="en-US" sz="24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p>
          <a:p>
            <a:pPr marL="438912" indent="-320040">
              <a:buClr>
                <a:schemeClr val="accent1"/>
              </a:buClr>
              <a:buSzPct val="80000"/>
              <a:defRPr/>
            </a:pPr>
            <a:r>
              <a:rPr lang="en-US" sz="2400" b="1" dirty="0">
                <a:solidFill>
                  <a:srgbClr val="00B050"/>
                </a:solidFill>
                <a:latin typeface="Courier New" pitchFamily="49" charset="0"/>
                <a:cs typeface="Courier New" pitchFamily="49" charset="0"/>
              </a:rPr>
              <a:t>// Locked network card out port for outgoing data</a:t>
            </a:r>
          </a:p>
        </p:txBody>
      </p:sp>
    </p:spTree>
    <p:extLst>
      <p:ext uri="{BB962C8B-B14F-4D97-AF65-F5344CB8AC3E}">
        <p14:creationId xmlns:p14="http://schemas.microsoft.com/office/powerpoint/2010/main" val="1820578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type="body" idx="1"/>
          </p:nvPr>
        </p:nvSpPr>
        <p:spPr/>
        <p:txBody>
          <a:bodyPr>
            <a:normAutofit/>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8022-AC80-4CD0-8AD7-D7D929B3F6AC}"/>
              </a:ext>
            </a:extLst>
          </p:cNvPr>
          <p:cNvSpPr>
            <a:spLocks noGrp="1"/>
          </p:cNvSpPr>
          <p:nvPr>
            <p:ph type="title"/>
          </p:nvPr>
        </p:nvSpPr>
        <p:spPr/>
        <p:txBody>
          <a:bodyPr/>
          <a:lstStyle/>
          <a:p>
            <a:r>
              <a:rPr lang="en-US" dirty="0"/>
              <a:t>Solution by limiting access</a:t>
            </a:r>
          </a:p>
        </p:txBody>
      </p:sp>
      <p:sp>
        <p:nvSpPr>
          <p:cNvPr id="3" name="Content Placeholder 2">
            <a:extLst>
              <a:ext uri="{FF2B5EF4-FFF2-40B4-BE49-F238E27FC236}">
                <a16:creationId xmlns:a16="http://schemas.microsoft.com/office/drawing/2014/main" id="{953BEBCE-D042-4384-8B9F-EE3A8D43CA61}"/>
              </a:ext>
            </a:extLst>
          </p:cNvPr>
          <p:cNvSpPr>
            <a:spLocks noGrp="1"/>
          </p:cNvSpPr>
          <p:nvPr>
            <p:ph idx="1"/>
          </p:nvPr>
        </p:nvSpPr>
        <p:spPr>
          <a:xfrm>
            <a:off x="609600" y="1775192"/>
            <a:ext cx="10972800" cy="1196608"/>
          </a:xfrm>
        </p:spPr>
        <p:txBody>
          <a:bodyPr>
            <a:normAutofit fontScale="92500"/>
          </a:bodyPr>
          <a:lstStyle/>
          <a:p>
            <a:r>
              <a:rPr lang="en-US" dirty="0"/>
              <a:t>One solution is to add a semaphore initialized to </a:t>
            </a:r>
            <a:r>
              <a:rPr lang="en-US" b="1" dirty="0">
                <a:latin typeface="Courier New" panose="02070309020205020404" pitchFamily="49" charset="0"/>
                <a:cs typeface="Courier New" panose="02070309020205020404" pitchFamily="49" charset="0"/>
              </a:rPr>
              <a:t>SIZE – 1</a:t>
            </a:r>
          </a:p>
          <a:p>
            <a:r>
              <a:rPr lang="en-US" dirty="0"/>
              <a:t>Then, only </a:t>
            </a:r>
            <a:r>
              <a:rPr lang="en-US" b="1" dirty="0">
                <a:latin typeface="Courier New" panose="02070309020205020404" pitchFamily="49" charset="0"/>
                <a:cs typeface="Courier New" panose="02070309020205020404" pitchFamily="49" charset="0"/>
              </a:rPr>
              <a:t>SIZE – 1</a:t>
            </a:r>
            <a:r>
              <a:rPr lang="en-US" dirty="0"/>
              <a:t> philosophers could try to grab a chopstick</a:t>
            </a:r>
          </a:p>
        </p:txBody>
      </p:sp>
      <p:sp>
        <p:nvSpPr>
          <p:cNvPr id="4" name="Content Placeholder 2">
            <a:extLst>
              <a:ext uri="{FF2B5EF4-FFF2-40B4-BE49-F238E27FC236}">
                <a16:creationId xmlns:a16="http://schemas.microsoft.com/office/drawing/2014/main" id="{A665FA0A-2050-4336-9B6F-F9400C72B8DB}"/>
              </a:ext>
            </a:extLst>
          </p:cNvPr>
          <p:cNvSpPr txBox="1">
            <a:spLocks/>
          </p:cNvSpPr>
          <p:nvPr/>
        </p:nvSpPr>
        <p:spPr>
          <a:xfrm>
            <a:off x="495300" y="2971800"/>
            <a:ext cx="11201400" cy="35052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77500" lnSpcReduction="20000"/>
          </a:bodyPr>
          <a:lstStyle/>
          <a:p>
            <a:pPr marL="438912" indent="-320040">
              <a:buClr>
                <a:schemeClr val="accent1"/>
              </a:buClr>
              <a:buSzPct val="80000"/>
              <a:defRPr/>
            </a:pPr>
            <a:r>
              <a:rPr lang="en-US" sz="2400" b="1" dirty="0">
                <a:solidFill>
                  <a:srgbClr val="0070C0"/>
                </a:solidFill>
                <a:latin typeface="Courier New" pitchFamily="49" charset="0"/>
                <a:cs typeface="Courier New" pitchFamily="49" charset="0"/>
              </a:rPr>
              <a:t>void </a:t>
            </a:r>
            <a:r>
              <a:rPr lang="en-US" sz="2400" b="1" dirty="0">
                <a:solidFill>
                  <a:schemeClr val="tx1"/>
                </a:solidFill>
                <a:latin typeface="Courier New" pitchFamily="49" charset="0"/>
                <a:cs typeface="Courier New" pitchFamily="49" charset="0"/>
              </a:rPr>
              <a:t>* philosopher (</a:t>
            </a:r>
            <a:r>
              <a:rPr lang="en-US" sz="2400" b="1" dirty="0">
                <a:solidFill>
                  <a:srgbClr val="0070C0"/>
                </a:solidFill>
                <a:latin typeface="Courier New" pitchFamily="49" charset="0"/>
                <a:cs typeface="Courier New" pitchFamily="49" charset="0"/>
              </a:rPr>
              <a:t>void</a:t>
            </a:r>
            <a:r>
              <a:rPr lang="en-US" sz="2400" b="1" dirty="0">
                <a:solidFill>
                  <a:schemeClr val="tx1"/>
                </a:solidFill>
                <a:latin typeface="Courier New" pitchFamily="49" charset="0"/>
                <a:cs typeface="Courier New" pitchFamily="49" charset="0"/>
              </a:rPr>
              <a:t> * _</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struct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 = (</a:t>
            </a:r>
            <a:r>
              <a:rPr lang="en-US" sz="2400" b="1" dirty="0">
                <a:solidFill>
                  <a:srgbClr val="0070C0"/>
                </a:solidFill>
                <a:latin typeface="Courier New" pitchFamily="49" charset="0"/>
                <a:cs typeface="Courier New" pitchFamily="49" charset="0"/>
              </a:rPr>
              <a:t>struct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 *) _</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int</a:t>
            </a:r>
            <a:r>
              <a:rPr lang="en-US" sz="2400" b="1" dirty="0">
                <a:solidFill>
                  <a:schemeClr val="tx1"/>
                </a:solidFill>
                <a:latin typeface="Courier New" pitchFamily="49" charset="0"/>
                <a:cs typeface="Courier New" pitchFamily="49" charset="0"/>
              </a:rPr>
              <a:t> self =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-&gt;self;                    </a:t>
            </a:r>
            <a:r>
              <a:rPr lang="en-US" sz="2400" b="1" dirty="0">
                <a:solidFill>
                  <a:srgbClr val="00B050"/>
                </a:solidFill>
                <a:latin typeface="Courier New" pitchFamily="49" charset="0"/>
                <a:cs typeface="Courier New" pitchFamily="49" charset="0"/>
              </a:rPr>
              <a:t>// Philosopher index</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int</a:t>
            </a:r>
            <a:r>
              <a:rPr lang="en-US" sz="2400" b="1" dirty="0">
                <a:solidFill>
                  <a:schemeClr val="tx1"/>
                </a:solidFill>
                <a:latin typeface="Courier New" pitchFamily="49" charset="0"/>
                <a:cs typeface="Courier New" pitchFamily="49" charset="0"/>
              </a:rPr>
              <a:t> next = (self + 1) % SIZE;</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sem_wait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-&gt;</a:t>
            </a:r>
            <a:r>
              <a:rPr lang="en-US" sz="2400" b="1" dirty="0" err="1">
                <a:solidFill>
                  <a:schemeClr val="tx1"/>
                </a:solidFill>
                <a:latin typeface="Courier New" pitchFamily="49" charset="0"/>
                <a:cs typeface="Courier New" pitchFamily="49" charset="0"/>
              </a:rPr>
              <a:t>can_eat</a:t>
            </a:r>
            <a:r>
              <a:rPr lang="en-US" sz="2400" b="1" dirty="0">
                <a:solidFill>
                  <a:schemeClr val="tx1"/>
                </a:solidFill>
                <a:latin typeface="Courier New" pitchFamily="49" charset="0"/>
                <a:cs typeface="Courier New" pitchFamily="49" charset="0"/>
              </a:rPr>
              <a:t>);                 </a:t>
            </a:r>
            <a:r>
              <a:rPr lang="en-US" sz="2400" b="1" dirty="0">
                <a:solidFill>
                  <a:srgbClr val="00B050"/>
                </a:solidFill>
                <a:latin typeface="Courier New" pitchFamily="49" charset="0"/>
                <a:cs typeface="Courier New" pitchFamily="49" charset="0"/>
              </a:rPr>
              <a:t>// Multiplexing semaphore</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pthread_mutex_lock</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-&gt;locks[self]);   </a:t>
            </a:r>
            <a:r>
              <a:rPr lang="en-US" sz="2400" b="1" dirty="0">
                <a:solidFill>
                  <a:srgbClr val="00B050"/>
                </a:solidFill>
                <a:latin typeface="Courier New" pitchFamily="49" charset="0"/>
                <a:cs typeface="Courier New" pitchFamily="49" charset="0"/>
              </a:rPr>
              <a:t>// Pick up left chopstick</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pthread_mutex_lock</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-&gt;locks[next]);   </a:t>
            </a:r>
            <a:r>
              <a:rPr lang="en-US" sz="2400" b="1" dirty="0">
                <a:solidFill>
                  <a:srgbClr val="00B050"/>
                </a:solidFill>
                <a:latin typeface="Courier New" pitchFamily="49" charset="0"/>
                <a:cs typeface="Courier New" pitchFamily="49" charset="0"/>
              </a:rPr>
              <a:t>// Pick up right chopstick</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sem_post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-&gt;</a:t>
            </a:r>
            <a:r>
              <a:rPr lang="en-US" sz="2400" b="1" dirty="0" err="1">
                <a:solidFill>
                  <a:schemeClr val="tx1"/>
                </a:solidFill>
                <a:latin typeface="Courier New" pitchFamily="49" charset="0"/>
                <a:cs typeface="Courier New" pitchFamily="49" charset="0"/>
              </a:rPr>
              <a:t>can_eat</a:t>
            </a:r>
            <a:r>
              <a:rPr lang="en-US" sz="2400" b="1" dirty="0">
                <a:solidFill>
                  <a:schemeClr val="tx1"/>
                </a:solidFill>
                <a:latin typeface="Courier New" pitchFamily="49" charset="0"/>
                <a:cs typeface="Courier New" pitchFamily="49" charset="0"/>
              </a:rPr>
              <a:t>);                 </a:t>
            </a:r>
            <a:r>
              <a:rPr lang="en-US" sz="2400" b="1" dirty="0">
                <a:solidFill>
                  <a:srgbClr val="00B050"/>
                </a:solidFill>
                <a:latin typeface="Courier New" pitchFamily="49" charset="0"/>
                <a:cs typeface="Courier New" pitchFamily="49" charset="0"/>
              </a:rPr>
              <a:t>// Multiplexing semaphore</a:t>
            </a:r>
          </a:p>
          <a:p>
            <a:pPr marL="438912" indent="-320040">
              <a:buClr>
                <a:schemeClr val="accent1"/>
              </a:buClr>
              <a:buSzPct val="80000"/>
              <a:defRPr/>
            </a:pPr>
            <a:r>
              <a:rPr lang="en-US" sz="2400" b="1" dirty="0">
                <a:solidFill>
                  <a:srgbClr val="00B050"/>
                </a:solidFill>
                <a:latin typeface="Courier New" pitchFamily="49" charset="0"/>
                <a:cs typeface="Courier New" pitchFamily="49" charset="0"/>
              </a:rPr>
              <a:t>  // Eat rice</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pthread_mutex_unlock</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-&gt;locks[next]); </a:t>
            </a:r>
            <a:r>
              <a:rPr lang="en-US" sz="2400" b="1" dirty="0">
                <a:solidFill>
                  <a:srgbClr val="00B050"/>
                </a:solidFill>
                <a:latin typeface="Courier New" pitchFamily="49" charset="0"/>
                <a:cs typeface="Courier New" pitchFamily="49" charset="0"/>
              </a:rPr>
              <a:t>// Put down right chopstick</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pthread_mutex_unlock</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-&gt;locks[self]); </a:t>
            </a:r>
            <a:r>
              <a:rPr lang="en-US" sz="2400" b="1" dirty="0">
                <a:solidFill>
                  <a:srgbClr val="00B050"/>
                </a:solidFill>
                <a:latin typeface="Courier New" pitchFamily="49" charset="0"/>
                <a:cs typeface="Courier New" pitchFamily="49" charset="0"/>
              </a:rPr>
              <a:t>// Put down left chopstick</a:t>
            </a:r>
          </a:p>
          <a:p>
            <a:pPr marL="438912" indent="-320040">
              <a:buClr>
                <a:schemeClr val="accent1"/>
              </a:buClr>
              <a:buSzPct val="80000"/>
              <a:defRPr/>
            </a:pPr>
            <a:r>
              <a:rPr lang="en-US" sz="2400" b="1" dirty="0">
                <a:solidFill>
                  <a:srgbClr val="00B050"/>
                </a:solidFill>
                <a:latin typeface="Courier New" pitchFamily="49" charset="0"/>
                <a:cs typeface="Courier New" pitchFamily="49" charset="0"/>
              </a:rPr>
              <a:t>  // Do other work and exit thread</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a:t>
            </a:r>
          </a:p>
        </p:txBody>
      </p:sp>
    </p:spTree>
    <p:extLst>
      <p:ext uri="{BB962C8B-B14F-4D97-AF65-F5344CB8AC3E}">
        <p14:creationId xmlns:p14="http://schemas.microsoft.com/office/powerpoint/2010/main" val="2586964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14DAA-909A-43DE-8DD3-C0D67144C4D3}"/>
              </a:ext>
            </a:extLst>
          </p:cNvPr>
          <p:cNvSpPr>
            <a:spLocks noGrp="1"/>
          </p:cNvSpPr>
          <p:nvPr>
            <p:ph type="title"/>
          </p:nvPr>
        </p:nvSpPr>
        <p:spPr/>
        <p:txBody>
          <a:bodyPr/>
          <a:lstStyle/>
          <a:p>
            <a:r>
              <a:rPr lang="en-US" dirty="0"/>
              <a:t>Solution by breaking hold and wait</a:t>
            </a:r>
          </a:p>
        </p:txBody>
      </p:sp>
      <p:sp>
        <p:nvSpPr>
          <p:cNvPr id="3" name="Content Placeholder 2">
            <a:extLst>
              <a:ext uri="{FF2B5EF4-FFF2-40B4-BE49-F238E27FC236}">
                <a16:creationId xmlns:a16="http://schemas.microsoft.com/office/drawing/2014/main" id="{AB5D8416-740C-460A-9274-8AA7165DAC1A}"/>
              </a:ext>
            </a:extLst>
          </p:cNvPr>
          <p:cNvSpPr>
            <a:spLocks noGrp="1"/>
          </p:cNvSpPr>
          <p:nvPr>
            <p:ph idx="1"/>
          </p:nvPr>
        </p:nvSpPr>
        <p:spPr>
          <a:xfrm>
            <a:off x="609600" y="1775193"/>
            <a:ext cx="10972800" cy="1577607"/>
          </a:xfrm>
        </p:spPr>
        <p:txBody>
          <a:bodyPr>
            <a:normAutofit fontScale="70000" lnSpcReduction="20000"/>
          </a:bodyPr>
          <a:lstStyle/>
          <a:p>
            <a:r>
              <a:rPr lang="en-US" dirty="0"/>
              <a:t>In our example, the philosopher gets the first chopstick and immediately tries to get the second</a:t>
            </a:r>
          </a:p>
          <a:p>
            <a:r>
              <a:rPr lang="en-US" dirty="0"/>
              <a:t>In real situations, some work might need to get done between acquiring resources</a:t>
            </a:r>
          </a:p>
          <a:p>
            <a:r>
              <a:rPr lang="en-US" dirty="0"/>
              <a:t>To avoid delays, it might be desirable to instead get a chopstick and then </a:t>
            </a:r>
            <a:r>
              <a:rPr lang="en-US" i="1" dirty="0"/>
              <a:t>try</a:t>
            </a:r>
            <a:r>
              <a:rPr lang="en-US" dirty="0"/>
              <a:t> to get the second, releasing the first if that fails</a:t>
            </a:r>
          </a:p>
        </p:txBody>
      </p:sp>
      <p:sp>
        <p:nvSpPr>
          <p:cNvPr id="4" name="Content Placeholder 2">
            <a:extLst>
              <a:ext uri="{FF2B5EF4-FFF2-40B4-BE49-F238E27FC236}">
                <a16:creationId xmlns:a16="http://schemas.microsoft.com/office/drawing/2014/main" id="{48609B9A-F6AB-4E53-B116-728E1203F39B}"/>
              </a:ext>
            </a:extLst>
          </p:cNvPr>
          <p:cNvSpPr txBox="1">
            <a:spLocks/>
          </p:cNvSpPr>
          <p:nvPr/>
        </p:nvSpPr>
        <p:spPr>
          <a:xfrm>
            <a:off x="495300" y="3276600"/>
            <a:ext cx="11201400" cy="32004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70000" lnSpcReduction="20000"/>
          </a:bodyPr>
          <a:lstStyle/>
          <a:p>
            <a:pPr marL="438912" indent="-320040">
              <a:buClr>
                <a:schemeClr val="accent1"/>
              </a:buClr>
              <a:buSzPct val="80000"/>
              <a:defRPr/>
            </a:pPr>
            <a:r>
              <a:rPr lang="en-US" sz="2400" b="1" dirty="0">
                <a:solidFill>
                  <a:srgbClr val="0070C0"/>
                </a:solidFill>
                <a:latin typeface="Courier New" pitchFamily="49" charset="0"/>
                <a:cs typeface="Courier New" pitchFamily="49" charset="0"/>
              </a:rPr>
              <a:t>while</a:t>
            </a:r>
            <a:r>
              <a:rPr lang="en-US" sz="2400" b="1" dirty="0">
                <a:solidFill>
                  <a:schemeClr val="tx1"/>
                </a:solidFill>
                <a:latin typeface="Courier New" pitchFamily="49" charset="0"/>
                <a:cs typeface="Courier New" pitchFamily="49" charset="0"/>
              </a:rPr>
              <a:t> (! success)</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pthread_mutex_lock</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-&gt;locks[self]);     </a:t>
            </a:r>
            <a:r>
              <a:rPr lang="en-US" sz="2400" b="1" dirty="0">
                <a:solidFill>
                  <a:srgbClr val="00B050"/>
                </a:solidFill>
                <a:latin typeface="Courier New" pitchFamily="49" charset="0"/>
                <a:cs typeface="Courier New" pitchFamily="49" charset="0"/>
              </a:rPr>
              <a:t>// Pick up left chopstick</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a:solidFill>
                  <a:srgbClr val="00B050"/>
                </a:solidFill>
                <a:latin typeface="Courier New" pitchFamily="49" charset="0"/>
                <a:cs typeface="Courier New" pitchFamily="49" charset="0"/>
              </a:rPr>
              <a:t>// Perform some work</a:t>
            </a:r>
          </a:p>
          <a:p>
            <a:pPr marL="438912" indent="-320040">
              <a:buClr>
                <a:schemeClr val="accent1"/>
              </a:buClr>
              <a:buSzPct val="80000"/>
              <a:defRPr/>
            </a:pPr>
            <a:r>
              <a:rPr lang="en-US" sz="2400" b="1" dirty="0">
                <a:solidFill>
                  <a:srgbClr val="00B050"/>
                </a:solidFill>
                <a:latin typeface="Courier New" pitchFamily="49" charset="0"/>
                <a:cs typeface="Courier New" pitchFamily="49" charset="0"/>
              </a:rPr>
              <a:t>    // Then, try to get the right chopstick</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if</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pthread_mutex_trylock</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-&gt;locks[next]) != 0)</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a:solidFill>
                  <a:srgbClr val="00B050"/>
                </a:solidFill>
                <a:latin typeface="Courier New" pitchFamily="49" charset="0"/>
                <a:cs typeface="Courier New" pitchFamily="49" charset="0"/>
              </a:rPr>
              <a:t>// Undo current progress</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pthread_mutex_unlock</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-&gt;locks[self]); </a:t>
            </a:r>
            <a:r>
              <a:rPr lang="en-US" sz="2400" b="1" dirty="0">
                <a:solidFill>
                  <a:srgbClr val="00B050"/>
                </a:solidFill>
                <a:latin typeface="Courier New" pitchFamily="49" charset="0"/>
                <a:cs typeface="Courier New" pitchFamily="49" charset="0"/>
              </a:rPr>
              <a:t>// Put down left chopstick</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else</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success = </a:t>
            </a:r>
            <a:r>
              <a:rPr lang="en-US" sz="2400" b="1" dirty="0">
                <a:solidFill>
                  <a:srgbClr val="0070C0"/>
                </a:solidFill>
                <a:latin typeface="Courier New" pitchFamily="49" charset="0"/>
                <a:cs typeface="Courier New" pitchFamily="49" charset="0"/>
              </a:rPr>
              <a:t>true</a:t>
            </a:r>
            <a:r>
              <a:rPr lang="en-US" sz="24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p>
        </p:txBody>
      </p:sp>
    </p:spTree>
    <p:extLst>
      <p:ext uri="{BB962C8B-B14F-4D97-AF65-F5344CB8AC3E}">
        <p14:creationId xmlns:p14="http://schemas.microsoft.com/office/powerpoint/2010/main" val="2974828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68EE5-130E-4BB4-A0EC-287EDD2ECF51}"/>
              </a:ext>
            </a:extLst>
          </p:cNvPr>
          <p:cNvSpPr>
            <a:spLocks noGrp="1"/>
          </p:cNvSpPr>
          <p:nvPr>
            <p:ph type="title"/>
          </p:nvPr>
        </p:nvSpPr>
        <p:spPr/>
        <p:txBody>
          <a:bodyPr/>
          <a:lstStyle/>
          <a:p>
            <a:r>
              <a:rPr lang="en-US" dirty="0"/>
              <a:t>Solution by imposing order</a:t>
            </a:r>
          </a:p>
        </p:txBody>
      </p:sp>
      <p:sp>
        <p:nvSpPr>
          <p:cNvPr id="3" name="Content Placeholder 2">
            <a:extLst>
              <a:ext uri="{FF2B5EF4-FFF2-40B4-BE49-F238E27FC236}">
                <a16:creationId xmlns:a16="http://schemas.microsoft.com/office/drawing/2014/main" id="{E035EF25-99FC-448C-9440-E1368ADC79D2}"/>
              </a:ext>
            </a:extLst>
          </p:cNvPr>
          <p:cNvSpPr>
            <a:spLocks noGrp="1"/>
          </p:cNvSpPr>
          <p:nvPr>
            <p:ph idx="1"/>
          </p:nvPr>
        </p:nvSpPr>
        <p:spPr>
          <a:xfrm>
            <a:off x="609600" y="1775193"/>
            <a:ext cx="10972800" cy="1653807"/>
          </a:xfrm>
        </p:spPr>
        <p:txBody>
          <a:bodyPr>
            <a:normAutofit fontScale="77500" lnSpcReduction="20000"/>
          </a:bodyPr>
          <a:lstStyle/>
          <a:p>
            <a:r>
              <a:rPr lang="en-US" dirty="0"/>
              <a:t>We can break the circular wait condition with a clever ordering</a:t>
            </a:r>
          </a:p>
          <a:p>
            <a:r>
              <a:rPr lang="en-US" dirty="0"/>
              <a:t>If every philosopher picks up her left chopstick at the same time, we're stuck</a:t>
            </a:r>
          </a:p>
          <a:p>
            <a:r>
              <a:rPr lang="en-US" dirty="0"/>
              <a:t>But what if exactly one picked up her right chopstick first?</a:t>
            </a:r>
          </a:p>
          <a:p>
            <a:pPr lvl="1"/>
            <a:r>
              <a:rPr lang="en-US" dirty="0"/>
              <a:t>Deadlock would become impossible!</a:t>
            </a:r>
          </a:p>
        </p:txBody>
      </p:sp>
      <p:sp>
        <p:nvSpPr>
          <p:cNvPr id="4" name="Content Placeholder 2">
            <a:extLst>
              <a:ext uri="{FF2B5EF4-FFF2-40B4-BE49-F238E27FC236}">
                <a16:creationId xmlns:a16="http://schemas.microsoft.com/office/drawing/2014/main" id="{26AF31EF-5CF9-4FE3-97F0-2818A5C0A1A9}"/>
              </a:ext>
            </a:extLst>
          </p:cNvPr>
          <p:cNvSpPr txBox="1">
            <a:spLocks/>
          </p:cNvSpPr>
          <p:nvPr/>
        </p:nvSpPr>
        <p:spPr>
          <a:xfrm>
            <a:off x="495300" y="3200400"/>
            <a:ext cx="11201400" cy="32766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77500" lnSpcReduction="20000"/>
          </a:bodyPr>
          <a:lstStyle/>
          <a:p>
            <a:pPr marL="438912" indent="-320040">
              <a:buClr>
                <a:schemeClr val="accent1"/>
              </a:buClr>
              <a:buSzPct val="80000"/>
              <a:defRPr/>
            </a:pPr>
            <a:r>
              <a:rPr lang="en-US" sz="2400" b="1" dirty="0">
                <a:solidFill>
                  <a:srgbClr val="0070C0"/>
                </a:solidFill>
                <a:latin typeface="Courier New" pitchFamily="49" charset="0"/>
                <a:cs typeface="Courier New" pitchFamily="49" charset="0"/>
              </a:rPr>
              <a:t>void </a:t>
            </a:r>
            <a:r>
              <a:rPr lang="en-US" sz="2400" b="1" dirty="0">
                <a:solidFill>
                  <a:schemeClr val="tx1"/>
                </a:solidFill>
                <a:latin typeface="Courier New" pitchFamily="49" charset="0"/>
                <a:cs typeface="Courier New" pitchFamily="49" charset="0"/>
              </a:rPr>
              <a:t>* philosopher (</a:t>
            </a:r>
            <a:r>
              <a:rPr lang="en-US" sz="2400" b="1" dirty="0">
                <a:solidFill>
                  <a:srgbClr val="0070C0"/>
                </a:solidFill>
                <a:latin typeface="Courier New" pitchFamily="49" charset="0"/>
                <a:cs typeface="Courier New" pitchFamily="49" charset="0"/>
              </a:rPr>
              <a:t>void</a:t>
            </a:r>
            <a:r>
              <a:rPr lang="en-US" sz="2400" b="1" dirty="0">
                <a:solidFill>
                  <a:schemeClr val="tx1"/>
                </a:solidFill>
                <a:latin typeface="Courier New" pitchFamily="49" charset="0"/>
                <a:cs typeface="Courier New" pitchFamily="49" charset="0"/>
              </a:rPr>
              <a:t> * _</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struct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 = (</a:t>
            </a:r>
            <a:r>
              <a:rPr lang="en-US" sz="2400" b="1" dirty="0">
                <a:solidFill>
                  <a:srgbClr val="0070C0"/>
                </a:solidFill>
                <a:latin typeface="Courier New" pitchFamily="49" charset="0"/>
                <a:cs typeface="Courier New" pitchFamily="49" charset="0"/>
              </a:rPr>
              <a:t>struct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 *) _</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int</a:t>
            </a:r>
            <a:r>
              <a:rPr lang="en-US" sz="2400" b="1" dirty="0">
                <a:solidFill>
                  <a:schemeClr val="tx1"/>
                </a:solidFill>
                <a:latin typeface="Courier New" pitchFamily="49" charset="0"/>
                <a:cs typeface="Courier New" pitchFamily="49" charset="0"/>
              </a:rPr>
              <a:t> self =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-&gt;self;                    </a:t>
            </a:r>
            <a:r>
              <a:rPr lang="en-US" sz="2400" b="1" dirty="0">
                <a:solidFill>
                  <a:srgbClr val="00B050"/>
                </a:solidFill>
                <a:latin typeface="Courier New" pitchFamily="49" charset="0"/>
                <a:cs typeface="Courier New" pitchFamily="49" charset="0"/>
              </a:rPr>
              <a:t>// Philosopher index</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int</a:t>
            </a:r>
            <a:r>
              <a:rPr lang="en-US" sz="2400" b="1" dirty="0">
                <a:solidFill>
                  <a:schemeClr val="tx1"/>
                </a:solidFill>
                <a:latin typeface="Courier New" pitchFamily="49" charset="0"/>
                <a:cs typeface="Courier New" pitchFamily="49" charset="0"/>
              </a:rPr>
              <a:t> next = (self + 1) % SIZE;</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if</a:t>
            </a:r>
            <a:r>
              <a:rPr lang="en-US" sz="2400" b="1" dirty="0">
                <a:solidFill>
                  <a:schemeClr val="tx1"/>
                </a:solidFill>
                <a:latin typeface="Courier New" pitchFamily="49" charset="0"/>
                <a:cs typeface="Courier New" pitchFamily="49" charset="0"/>
              </a:rPr>
              <a:t> (self &gt; next) swap (&amp;self, &amp;next);     </a:t>
            </a:r>
            <a:r>
              <a:rPr lang="en-US" sz="2400" b="1" dirty="0">
                <a:solidFill>
                  <a:srgbClr val="00B050"/>
                </a:solidFill>
                <a:latin typeface="Courier New" pitchFamily="49" charset="0"/>
                <a:cs typeface="Courier New" pitchFamily="49" charset="0"/>
              </a:rPr>
              <a:t>// Last philosopher swaps order</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pthread_mutex_lock</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-&gt;locks[self]);   </a:t>
            </a:r>
            <a:r>
              <a:rPr lang="en-US" sz="2400" b="1" dirty="0">
                <a:solidFill>
                  <a:srgbClr val="00B050"/>
                </a:solidFill>
                <a:latin typeface="Courier New" pitchFamily="49" charset="0"/>
                <a:cs typeface="Courier New" pitchFamily="49" charset="0"/>
              </a:rPr>
              <a:t>// Pick up left chopstick</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pthread_mutex_lock</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-&gt;locks[next]);   </a:t>
            </a:r>
            <a:r>
              <a:rPr lang="en-US" sz="2400" b="1" dirty="0">
                <a:solidFill>
                  <a:srgbClr val="00B050"/>
                </a:solidFill>
                <a:latin typeface="Courier New" pitchFamily="49" charset="0"/>
                <a:cs typeface="Courier New" pitchFamily="49" charset="0"/>
              </a:rPr>
              <a:t>// Pick up right chopstick</a:t>
            </a:r>
          </a:p>
          <a:p>
            <a:pPr marL="438912" indent="-320040">
              <a:buClr>
                <a:schemeClr val="accent1"/>
              </a:buClr>
              <a:buSzPct val="80000"/>
              <a:defRPr/>
            </a:pPr>
            <a:r>
              <a:rPr lang="en-US" sz="2400" b="1" dirty="0">
                <a:solidFill>
                  <a:srgbClr val="00B050"/>
                </a:solidFill>
                <a:latin typeface="Courier New" pitchFamily="49" charset="0"/>
                <a:cs typeface="Courier New" pitchFamily="49" charset="0"/>
              </a:rPr>
              <a:t>  // Eat rice</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pthread_mutex_unlock</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-&gt;locks[next]); </a:t>
            </a:r>
            <a:r>
              <a:rPr lang="en-US" sz="2400" b="1" dirty="0">
                <a:solidFill>
                  <a:srgbClr val="00B050"/>
                </a:solidFill>
                <a:latin typeface="Courier New" pitchFamily="49" charset="0"/>
                <a:cs typeface="Courier New" pitchFamily="49" charset="0"/>
              </a:rPr>
              <a:t>// Put down right chopstick</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pthread_mutex_unlock</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args</a:t>
            </a:r>
            <a:r>
              <a:rPr lang="en-US" sz="2400" b="1" dirty="0">
                <a:solidFill>
                  <a:schemeClr val="tx1"/>
                </a:solidFill>
                <a:latin typeface="Courier New" pitchFamily="49" charset="0"/>
                <a:cs typeface="Courier New" pitchFamily="49" charset="0"/>
              </a:rPr>
              <a:t>-&gt;locks[self]); </a:t>
            </a:r>
            <a:r>
              <a:rPr lang="en-US" sz="2400" b="1" dirty="0">
                <a:solidFill>
                  <a:srgbClr val="00B050"/>
                </a:solidFill>
                <a:latin typeface="Courier New" pitchFamily="49" charset="0"/>
                <a:cs typeface="Courier New" pitchFamily="49" charset="0"/>
              </a:rPr>
              <a:t>// Put down left chopstick</a:t>
            </a:r>
          </a:p>
          <a:p>
            <a:pPr marL="438912" indent="-320040">
              <a:buClr>
                <a:schemeClr val="accent1"/>
              </a:buClr>
              <a:buSzPct val="80000"/>
              <a:defRPr/>
            </a:pPr>
            <a:r>
              <a:rPr lang="en-US" sz="2400" b="1" dirty="0">
                <a:solidFill>
                  <a:srgbClr val="00B050"/>
                </a:solidFill>
                <a:latin typeface="Courier New" pitchFamily="49" charset="0"/>
                <a:cs typeface="Courier New" pitchFamily="49" charset="0"/>
              </a:rPr>
              <a:t>  // Do other work and exit thread</a:t>
            </a:r>
          </a:p>
          <a:p>
            <a:pPr marL="438912" indent="-320040">
              <a:buClr>
                <a:schemeClr val="accent1"/>
              </a:buClr>
              <a:buSzPct val="80000"/>
              <a:defRPr/>
            </a:pPr>
            <a:r>
              <a:rPr lang="en-US" sz="2400" b="1" dirty="0">
                <a:solidFill>
                  <a:schemeClr val="tx1"/>
                </a:solidFill>
                <a:latin typeface="Courier New" pitchFamily="49" charset="0"/>
                <a:cs typeface="Courier New" pitchFamily="49" charset="0"/>
              </a:rPr>
              <a:t>}</a:t>
            </a:r>
          </a:p>
        </p:txBody>
      </p:sp>
    </p:spTree>
    <p:extLst>
      <p:ext uri="{BB962C8B-B14F-4D97-AF65-F5344CB8AC3E}">
        <p14:creationId xmlns:p14="http://schemas.microsoft.com/office/powerpoint/2010/main" val="1657900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7774A3-853A-4D75-BAD4-1B165E2792E9}"/>
              </a:ext>
            </a:extLst>
          </p:cNvPr>
          <p:cNvSpPr>
            <a:spLocks noGrp="1"/>
          </p:cNvSpPr>
          <p:nvPr>
            <p:ph type="title"/>
          </p:nvPr>
        </p:nvSpPr>
        <p:spPr/>
        <p:txBody>
          <a:bodyPr/>
          <a:lstStyle/>
          <a:p>
            <a:r>
              <a:rPr lang="en-US" dirty="0"/>
              <a:t>Solution with atomic chopsticks</a:t>
            </a:r>
          </a:p>
        </p:txBody>
      </p:sp>
      <p:sp>
        <p:nvSpPr>
          <p:cNvPr id="3" name="Content Placeholder 2">
            <a:extLst>
              <a:ext uri="{FF2B5EF4-FFF2-40B4-BE49-F238E27FC236}">
                <a16:creationId xmlns:a16="http://schemas.microsoft.com/office/drawing/2014/main" id="{58BDF302-A98B-4607-A125-35BBBA68C409}"/>
              </a:ext>
            </a:extLst>
          </p:cNvPr>
          <p:cNvSpPr>
            <a:spLocks noGrp="1"/>
          </p:cNvSpPr>
          <p:nvPr>
            <p:ph idx="1"/>
          </p:nvPr>
        </p:nvSpPr>
        <p:spPr/>
        <p:txBody>
          <a:bodyPr>
            <a:normAutofit fontScale="85000" lnSpcReduction="20000"/>
          </a:bodyPr>
          <a:lstStyle/>
          <a:p>
            <a:r>
              <a:rPr lang="en-US" dirty="0"/>
              <a:t>I just like saying "atomic chopsticks"</a:t>
            </a:r>
          </a:p>
          <a:p>
            <a:r>
              <a:rPr lang="en-US" dirty="0"/>
              <a:t>But it's also possible to use condition variables to acquire the chopsticks as a set</a:t>
            </a:r>
          </a:p>
          <a:p>
            <a:pPr lvl="1"/>
            <a:r>
              <a:rPr lang="en-US" dirty="0"/>
              <a:t>Acquire a chopstick-getting lock</a:t>
            </a:r>
          </a:p>
          <a:p>
            <a:pPr lvl="1"/>
            <a:r>
              <a:rPr lang="en-US" dirty="0"/>
              <a:t>As long as your chopsticks aren't available</a:t>
            </a:r>
          </a:p>
          <a:p>
            <a:pPr lvl="2"/>
            <a:r>
              <a:rPr lang="en-US" dirty="0"/>
              <a:t>Wait on a condition variable</a:t>
            </a:r>
          </a:p>
          <a:p>
            <a:pPr lvl="1"/>
            <a:r>
              <a:rPr lang="en-US" dirty="0"/>
              <a:t>When they're available, mark them in-use</a:t>
            </a:r>
          </a:p>
          <a:p>
            <a:pPr lvl="1"/>
            <a:r>
              <a:rPr lang="en-US" dirty="0"/>
              <a:t>Release the lock</a:t>
            </a:r>
          </a:p>
          <a:p>
            <a:pPr lvl="1"/>
            <a:r>
              <a:rPr lang="en-US" dirty="0"/>
              <a:t>Eat</a:t>
            </a:r>
          </a:p>
          <a:p>
            <a:pPr lvl="1"/>
            <a:r>
              <a:rPr lang="en-US" dirty="0"/>
              <a:t>Acquire the lock</a:t>
            </a:r>
          </a:p>
          <a:p>
            <a:pPr lvl="1"/>
            <a:r>
              <a:rPr lang="en-US" dirty="0"/>
              <a:t>Mark your chopsticks available</a:t>
            </a:r>
          </a:p>
          <a:p>
            <a:pPr lvl="1"/>
            <a:r>
              <a:rPr lang="en-US" dirty="0"/>
              <a:t>Broadcast a wake-up to everyone waiting on the condition variable</a:t>
            </a:r>
          </a:p>
        </p:txBody>
      </p:sp>
    </p:spTree>
    <p:extLst>
      <p:ext uri="{BB962C8B-B14F-4D97-AF65-F5344CB8AC3E}">
        <p14:creationId xmlns:p14="http://schemas.microsoft.com/office/powerpoint/2010/main" val="2992861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9E273-367A-4E77-81D7-0D4AF4824E15}"/>
              </a:ext>
            </a:extLst>
          </p:cNvPr>
          <p:cNvSpPr>
            <a:spLocks noGrp="1"/>
          </p:cNvSpPr>
          <p:nvPr>
            <p:ph type="title"/>
          </p:nvPr>
        </p:nvSpPr>
        <p:spPr/>
        <p:txBody>
          <a:bodyPr/>
          <a:lstStyle/>
          <a:p>
            <a:r>
              <a:rPr lang="en-US" dirty="0"/>
              <a:t>Takeaways</a:t>
            </a:r>
          </a:p>
        </p:txBody>
      </p:sp>
      <p:sp>
        <p:nvSpPr>
          <p:cNvPr id="3" name="Content Placeholder 2">
            <a:extLst>
              <a:ext uri="{FF2B5EF4-FFF2-40B4-BE49-F238E27FC236}">
                <a16:creationId xmlns:a16="http://schemas.microsoft.com/office/drawing/2014/main" id="{5FA6A08A-652D-46D3-8EFF-3C7EFAF8DB2E}"/>
              </a:ext>
            </a:extLst>
          </p:cNvPr>
          <p:cNvSpPr>
            <a:spLocks noGrp="1"/>
          </p:cNvSpPr>
          <p:nvPr>
            <p:ph idx="1"/>
          </p:nvPr>
        </p:nvSpPr>
        <p:spPr/>
        <p:txBody>
          <a:bodyPr>
            <a:normAutofit fontScale="92500" lnSpcReduction="10000"/>
          </a:bodyPr>
          <a:lstStyle/>
          <a:p>
            <a:r>
              <a:rPr lang="en-US" dirty="0"/>
              <a:t>Getting concurrent code to work is challenging:</a:t>
            </a:r>
          </a:p>
          <a:p>
            <a:pPr lvl="1"/>
            <a:r>
              <a:rPr lang="en-US" dirty="0"/>
              <a:t>Just working at all</a:t>
            </a:r>
          </a:p>
          <a:p>
            <a:pPr lvl="1"/>
            <a:r>
              <a:rPr lang="en-US" dirty="0"/>
              <a:t>Avoiding deadlock</a:t>
            </a:r>
          </a:p>
          <a:p>
            <a:pPr lvl="1"/>
            <a:r>
              <a:rPr lang="en-US" dirty="0"/>
              <a:t>Providing fairness for different threads</a:t>
            </a:r>
          </a:p>
          <a:p>
            <a:pPr lvl="1"/>
            <a:r>
              <a:rPr lang="en-US" dirty="0"/>
              <a:t>Tuning performance</a:t>
            </a:r>
          </a:p>
          <a:p>
            <a:r>
              <a:rPr lang="en-US" dirty="0"/>
              <a:t>If you have a problem that involves coordinating multiple threads, try to see if there's a similar problem in the literature</a:t>
            </a:r>
          </a:p>
          <a:p>
            <a:r>
              <a:rPr lang="en-US" b="1" dirty="0"/>
              <a:t>It's hard but not impossible!</a:t>
            </a:r>
          </a:p>
          <a:p>
            <a:r>
              <a:rPr lang="en-US" dirty="0"/>
              <a:t>Some computer scientists see concurrency as a challenge worth pursuing</a:t>
            </a:r>
          </a:p>
        </p:txBody>
      </p:sp>
    </p:spTree>
    <p:extLst>
      <p:ext uri="{BB962C8B-B14F-4D97-AF65-F5344CB8AC3E}">
        <p14:creationId xmlns:p14="http://schemas.microsoft.com/office/powerpoint/2010/main" val="3579465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0A1B3-144C-4E70-AC7D-328E632C9E33}"/>
              </a:ext>
            </a:extLst>
          </p:cNvPr>
          <p:cNvSpPr>
            <a:spLocks noGrp="1"/>
          </p:cNvSpPr>
          <p:nvPr>
            <p:ph type="title"/>
          </p:nvPr>
        </p:nvSpPr>
        <p:spPr/>
        <p:txBody>
          <a:bodyPr/>
          <a:lstStyle/>
          <a:p>
            <a:r>
              <a:rPr lang="en-US" dirty="0"/>
              <a:t>Patterson's 13 dwarfs</a:t>
            </a:r>
          </a:p>
        </p:txBody>
      </p:sp>
      <p:sp>
        <p:nvSpPr>
          <p:cNvPr id="3" name="Content Placeholder 2">
            <a:extLst>
              <a:ext uri="{FF2B5EF4-FFF2-40B4-BE49-F238E27FC236}">
                <a16:creationId xmlns:a16="http://schemas.microsoft.com/office/drawing/2014/main" id="{CA700BBB-3561-4D0B-BCD6-20267DC5F363}"/>
              </a:ext>
            </a:extLst>
          </p:cNvPr>
          <p:cNvSpPr>
            <a:spLocks noGrp="1"/>
          </p:cNvSpPr>
          <p:nvPr>
            <p:ph idx="1"/>
          </p:nvPr>
        </p:nvSpPr>
        <p:spPr/>
        <p:txBody>
          <a:bodyPr numCol="2">
            <a:normAutofit fontScale="70000" lnSpcReduction="20000"/>
          </a:bodyPr>
          <a:lstStyle/>
          <a:p>
            <a:r>
              <a:rPr lang="en-US" dirty="0"/>
              <a:t>David Patterson is a Turing Award winner and former president of the ACM</a:t>
            </a:r>
          </a:p>
          <a:p>
            <a:r>
              <a:rPr lang="en-US" dirty="0"/>
              <a:t>He's a deep hardware guy who was watching the increase in processor core count in the early 2000s</a:t>
            </a:r>
          </a:p>
          <a:p>
            <a:r>
              <a:rPr lang="en-US" dirty="0"/>
              <a:t>In 2007, he proposed the following "13 dwarfs"</a:t>
            </a:r>
          </a:p>
          <a:p>
            <a:pPr marL="925830" lvl="1" indent="-514350">
              <a:buFont typeface="+mj-lt"/>
              <a:buAutoNum type="arabicPeriod"/>
            </a:pPr>
            <a:r>
              <a:rPr lang="en-US" dirty="0"/>
              <a:t>Dense linear algebra</a:t>
            </a:r>
          </a:p>
          <a:p>
            <a:pPr marL="925830" lvl="1" indent="-514350">
              <a:buFont typeface="+mj-lt"/>
              <a:buAutoNum type="arabicPeriod"/>
            </a:pPr>
            <a:r>
              <a:rPr lang="en-US" dirty="0"/>
              <a:t>Sparse linear algebra </a:t>
            </a:r>
          </a:p>
          <a:p>
            <a:pPr marL="925830" lvl="1" indent="-514350">
              <a:buFont typeface="+mj-lt"/>
              <a:buAutoNum type="arabicPeriod"/>
            </a:pPr>
            <a:r>
              <a:rPr lang="en-US" dirty="0"/>
              <a:t>Spectral methods </a:t>
            </a:r>
          </a:p>
          <a:p>
            <a:pPr marL="925830" lvl="1" indent="-514350">
              <a:buFont typeface="+mj-lt"/>
              <a:buAutoNum type="arabicPeriod"/>
            </a:pPr>
            <a:r>
              <a:rPr lang="en-US" dirty="0"/>
              <a:t>N-body methods </a:t>
            </a:r>
          </a:p>
          <a:p>
            <a:pPr marL="925830" lvl="1" indent="-514350">
              <a:buFont typeface="+mj-lt"/>
              <a:buAutoNum type="arabicPeriod"/>
            </a:pPr>
            <a:r>
              <a:rPr lang="en-US" dirty="0"/>
              <a:t>Structured grids </a:t>
            </a:r>
          </a:p>
          <a:p>
            <a:pPr marL="925830" lvl="1" indent="-514350">
              <a:buFont typeface="+mj-lt"/>
              <a:buAutoNum type="arabicPeriod"/>
            </a:pPr>
            <a:r>
              <a:rPr lang="en-US" dirty="0"/>
              <a:t>Unstructured grids </a:t>
            </a:r>
          </a:p>
          <a:p>
            <a:pPr marL="925830" lvl="1" indent="-514350">
              <a:buFont typeface="+mj-lt"/>
              <a:buAutoNum type="arabicPeriod"/>
            </a:pPr>
            <a:r>
              <a:rPr lang="en-US" dirty="0"/>
              <a:t>Map-reduce </a:t>
            </a:r>
          </a:p>
          <a:p>
            <a:pPr marL="925830" lvl="1" indent="-514350">
              <a:buFont typeface="+mj-lt"/>
              <a:buAutoNum type="arabicPeriod"/>
            </a:pPr>
            <a:r>
              <a:rPr lang="en-US" dirty="0"/>
              <a:t>Combinatorial logic </a:t>
            </a:r>
          </a:p>
          <a:p>
            <a:pPr marL="925830" lvl="1" indent="-514350">
              <a:buFont typeface="+mj-lt"/>
              <a:buAutoNum type="arabicPeriod"/>
            </a:pPr>
            <a:r>
              <a:rPr lang="en-US" dirty="0"/>
              <a:t>Graph traversal </a:t>
            </a:r>
          </a:p>
          <a:p>
            <a:pPr marL="925830" lvl="1" indent="-514350">
              <a:buFont typeface="+mj-lt"/>
              <a:buAutoNum type="arabicPeriod"/>
            </a:pPr>
            <a:r>
              <a:rPr lang="en-US" dirty="0"/>
              <a:t>Dynamic programming </a:t>
            </a:r>
          </a:p>
          <a:p>
            <a:pPr marL="925830" lvl="1" indent="-514350">
              <a:buFont typeface="+mj-lt"/>
              <a:buAutoNum type="arabicPeriod"/>
            </a:pPr>
            <a:r>
              <a:rPr lang="en-US" dirty="0"/>
              <a:t>Back-track/branch and bound </a:t>
            </a:r>
          </a:p>
          <a:p>
            <a:pPr marL="925830" lvl="1" indent="-514350">
              <a:buFont typeface="+mj-lt"/>
              <a:buAutoNum type="arabicPeriod"/>
            </a:pPr>
            <a:r>
              <a:rPr lang="en-US" dirty="0"/>
              <a:t>Graphical model inference </a:t>
            </a:r>
          </a:p>
          <a:p>
            <a:pPr marL="925830" lvl="1" indent="-514350">
              <a:buFont typeface="+mj-lt"/>
              <a:buAutoNum type="arabicPeriod"/>
            </a:pPr>
            <a:r>
              <a:rPr lang="en-US" dirty="0"/>
              <a:t>Finite state machine</a:t>
            </a:r>
          </a:p>
          <a:p>
            <a:endParaRPr lang="en-US" dirty="0"/>
          </a:p>
          <a:p>
            <a:r>
              <a:rPr lang="en-US" dirty="0"/>
              <a:t>A dwarf is a kind of problem we'd really like to have good hardware and software approach for running in parallel</a:t>
            </a:r>
          </a:p>
          <a:p>
            <a:r>
              <a:rPr lang="en-US" dirty="0"/>
              <a:t>After more than a decade, we still don't have great approaches for most of these</a:t>
            </a:r>
          </a:p>
          <a:p>
            <a:r>
              <a:rPr lang="en-US" dirty="0"/>
              <a:t>What was unexpected at the time is that we'd have such good neural networks and ways of training them in parallel</a:t>
            </a:r>
          </a:p>
        </p:txBody>
      </p:sp>
    </p:spTree>
    <p:extLst>
      <p:ext uri="{BB962C8B-B14F-4D97-AF65-F5344CB8AC3E}">
        <p14:creationId xmlns:p14="http://schemas.microsoft.com/office/powerpoint/2010/main" val="1619410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3">
                                            <p:txEl>
                                              <p:pRg st="18" end="18"/>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3">
                                            <p:txEl>
                                              <p:pRg st="19" end="1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6EC974-8264-4DA2-8A28-3CD8CE83F4BF}"/>
              </a:ext>
            </a:extLst>
          </p:cNvPr>
          <p:cNvSpPr>
            <a:spLocks noGrp="1"/>
          </p:cNvSpPr>
          <p:nvPr>
            <p:ph type="title"/>
          </p:nvPr>
        </p:nvSpPr>
        <p:spPr/>
        <p:txBody>
          <a:bodyPr/>
          <a:lstStyle/>
          <a:p>
            <a:r>
              <a:rPr lang="en-US" dirty="0"/>
              <a:t>Ticket Out the Door</a:t>
            </a:r>
          </a:p>
        </p:txBody>
      </p:sp>
      <p:sp>
        <p:nvSpPr>
          <p:cNvPr id="3" name="Text Placeholder 2">
            <a:extLst>
              <a:ext uri="{FF2B5EF4-FFF2-40B4-BE49-F238E27FC236}">
                <a16:creationId xmlns:a16="http://schemas.microsoft.com/office/drawing/2014/main" id="{C3C7CD18-6EDE-4626-A42A-F2DD59CEB0C0}"/>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3427180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Upcoming</a:t>
            </a:r>
          </a:p>
        </p:txBody>
      </p:sp>
      <p:sp>
        <p:nvSpPr>
          <p:cNvPr id="2" name="Text Placeholder 1"/>
          <p:cNvSpPr>
            <a:spLocks noGrp="1"/>
          </p:cNvSpPr>
          <p:nvPr>
            <p:ph type="body" idx="1"/>
          </p:nvPr>
        </p:nvSpPr>
        <p:spPr/>
        <p:txBody>
          <a:bodyPr/>
          <a:lstStyle/>
          <a:p>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time…</a:t>
            </a:r>
          </a:p>
        </p:txBody>
      </p:sp>
      <p:sp>
        <p:nvSpPr>
          <p:cNvPr id="3" name="Content Placeholder 2"/>
          <p:cNvSpPr>
            <a:spLocks noGrp="1"/>
          </p:cNvSpPr>
          <p:nvPr>
            <p:ph idx="1"/>
          </p:nvPr>
        </p:nvSpPr>
        <p:spPr/>
        <p:txBody>
          <a:bodyPr/>
          <a:lstStyle/>
          <a:p>
            <a:r>
              <a:rPr lang="en-US" dirty="0"/>
              <a:t>Parallel and distributed systems</a:t>
            </a:r>
          </a:p>
          <a:p>
            <a:r>
              <a:rPr lang="en-US" dirty="0"/>
              <a:t>Parallelism vs. concurrency</a:t>
            </a:r>
          </a:p>
          <a:p>
            <a:r>
              <a:rPr lang="en-US" dirty="0"/>
              <a:t>Parallel design patterns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Reminders</a:t>
            </a:r>
          </a:p>
        </p:txBody>
      </p:sp>
      <p:sp>
        <p:nvSpPr>
          <p:cNvPr id="5" name="Content Placeholder 4"/>
          <p:cNvSpPr>
            <a:spLocks noGrp="1"/>
          </p:cNvSpPr>
          <p:nvPr>
            <p:ph idx="1"/>
          </p:nvPr>
        </p:nvSpPr>
        <p:spPr/>
        <p:txBody>
          <a:bodyPr>
            <a:normAutofit/>
          </a:bodyPr>
          <a:lstStyle/>
          <a:p>
            <a:r>
              <a:rPr lang="en-US" dirty="0"/>
              <a:t>Finish Project 3</a:t>
            </a:r>
          </a:p>
          <a:p>
            <a:pPr lvl="1"/>
            <a:r>
              <a:rPr lang="en-US" b="1" dirty="0"/>
              <a:t>Due Friday by midnight!</a:t>
            </a:r>
          </a:p>
          <a:p>
            <a:r>
              <a:rPr lang="en-US" dirty="0"/>
              <a:t>Read sections 9.1, 9.2, and 9.3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5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fade">
                                      <p:cBhvr>
                                        <p:cTn id="15"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2FB7D-8105-419B-B909-087385EAB019}"/>
              </a:ext>
            </a:extLst>
          </p:cNvPr>
          <p:cNvSpPr>
            <a:spLocks noGrp="1"/>
          </p:cNvSpPr>
          <p:nvPr>
            <p:ph type="title"/>
          </p:nvPr>
        </p:nvSpPr>
        <p:spPr/>
        <p:txBody>
          <a:bodyPr/>
          <a:lstStyle/>
          <a:p>
            <a:r>
              <a:rPr lang="en-US" dirty="0"/>
              <a:t>Project 3</a:t>
            </a:r>
          </a:p>
        </p:txBody>
      </p:sp>
      <p:sp>
        <p:nvSpPr>
          <p:cNvPr id="3" name="Text Placeholder 2">
            <a:extLst>
              <a:ext uri="{FF2B5EF4-FFF2-40B4-BE49-F238E27FC236}">
                <a16:creationId xmlns:a16="http://schemas.microsoft.com/office/drawing/2014/main" id="{2F6B312B-8751-46C0-AB02-43CB79450BE9}"/>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909460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A9245-9F23-4B89-AD0A-B8CFBB934A98}"/>
              </a:ext>
            </a:extLst>
          </p:cNvPr>
          <p:cNvSpPr>
            <a:spLocks noGrp="1"/>
          </p:cNvSpPr>
          <p:nvPr>
            <p:ph type="title"/>
          </p:nvPr>
        </p:nvSpPr>
        <p:spPr/>
        <p:txBody>
          <a:bodyPr/>
          <a:lstStyle/>
          <a:p>
            <a:r>
              <a:rPr lang="en-US" dirty="0"/>
              <a:t>Producer-Consumer</a:t>
            </a:r>
          </a:p>
        </p:txBody>
      </p:sp>
      <p:sp>
        <p:nvSpPr>
          <p:cNvPr id="4" name="Text Placeholder 3">
            <a:extLst>
              <a:ext uri="{FF2B5EF4-FFF2-40B4-BE49-F238E27FC236}">
                <a16:creationId xmlns:a16="http://schemas.microsoft.com/office/drawing/2014/main" id="{2DC6EFC7-28E0-47D4-A58B-C7904443EFF9}"/>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623943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E994A-38E1-4FE1-9A9B-92102ECC85A7}"/>
              </a:ext>
            </a:extLst>
          </p:cNvPr>
          <p:cNvSpPr>
            <a:spLocks noGrp="1"/>
          </p:cNvSpPr>
          <p:nvPr>
            <p:ph type="title"/>
          </p:nvPr>
        </p:nvSpPr>
        <p:spPr/>
        <p:txBody>
          <a:bodyPr/>
          <a:lstStyle/>
          <a:p>
            <a:r>
              <a:rPr lang="en-US" dirty="0"/>
              <a:t>Producer-consumer</a:t>
            </a:r>
          </a:p>
        </p:txBody>
      </p:sp>
      <p:sp>
        <p:nvSpPr>
          <p:cNvPr id="3" name="Content Placeholder 2">
            <a:extLst>
              <a:ext uri="{FF2B5EF4-FFF2-40B4-BE49-F238E27FC236}">
                <a16:creationId xmlns:a16="http://schemas.microsoft.com/office/drawing/2014/main" id="{2BCA8645-57E3-482B-9AA7-169BA8BDA216}"/>
              </a:ext>
            </a:extLst>
          </p:cNvPr>
          <p:cNvSpPr>
            <a:spLocks noGrp="1"/>
          </p:cNvSpPr>
          <p:nvPr>
            <p:ph idx="1"/>
          </p:nvPr>
        </p:nvSpPr>
        <p:spPr/>
        <p:txBody>
          <a:bodyPr>
            <a:normAutofit fontScale="92500" lnSpcReduction="20000"/>
          </a:bodyPr>
          <a:lstStyle/>
          <a:p>
            <a:r>
              <a:rPr lang="en-US" dirty="0"/>
              <a:t>The </a:t>
            </a:r>
            <a:r>
              <a:rPr lang="en-US" b="1" dirty="0"/>
              <a:t>producer-consumer problem</a:t>
            </a:r>
            <a:r>
              <a:rPr lang="en-US" dirty="0"/>
              <a:t> comes up all the time in concurrent systems</a:t>
            </a:r>
          </a:p>
          <a:p>
            <a:pPr lvl="1"/>
            <a:r>
              <a:rPr lang="en-US" dirty="0"/>
              <a:t>One or more threads is producing elements that go into a buffer</a:t>
            </a:r>
          </a:p>
          <a:p>
            <a:pPr lvl="1"/>
            <a:r>
              <a:rPr lang="en-US" dirty="0"/>
              <a:t>One or more threads is consuming elements from the buffer</a:t>
            </a:r>
          </a:p>
          <a:p>
            <a:r>
              <a:rPr lang="en-US" dirty="0"/>
              <a:t>A producer can't put an item into a full buffer and must block</a:t>
            </a:r>
          </a:p>
          <a:p>
            <a:r>
              <a:rPr lang="en-US" dirty="0"/>
              <a:t>A consumer can't remove an item from an empty buffer and must block</a:t>
            </a:r>
          </a:p>
          <a:p>
            <a:r>
              <a:rPr lang="en-US" dirty="0"/>
              <a:t>Example:</a:t>
            </a:r>
          </a:p>
          <a:p>
            <a:pPr lvl="1"/>
            <a:r>
              <a:rPr lang="en-US" dirty="0"/>
              <a:t>An OS thread is putting data into a buffer that's coming across the network</a:t>
            </a:r>
          </a:p>
          <a:p>
            <a:pPr lvl="1"/>
            <a:r>
              <a:rPr lang="en-US" dirty="0"/>
              <a:t>A user thread is trying to read data out of that buffer</a:t>
            </a:r>
          </a:p>
        </p:txBody>
      </p:sp>
    </p:spTree>
    <p:extLst>
      <p:ext uri="{BB962C8B-B14F-4D97-AF65-F5344CB8AC3E}">
        <p14:creationId xmlns:p14="http://schemas.microsoft.com/office/powerpoint/2010/main" val="2531466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8EF9B-BD01-4985-A382-23EE94478323}"/>
              </a:ext>
            </a:extLst>
          </p:cNvPr>
          <p:cNvSpPr>
            <a:spLocks noGrp="1"/>
          </p:cNvSpPr>
          <p:nvPr>
            <p:ph type="title"/>
          </p:nvPr>
        </p:nvSpPr>
        <p:spPr/>
        <p:txBody>
          <a:bodyPr>
            <a:normAutofit fontScale="90000"/>
          </a:bodyPr>
          <a:lstStyle/>
          <a:p>
            <a:r>
              <a:rPr lang="en-US" dirty="0"/>
              <a:t>Unsafe producer-consumer with a bounded queue</a:t>
            </a:r>
          </a:p>
        </p:txBody>
      </p:sp>
      <p:sp>
        <p:nvSpPr>
          <p:cNvPr id="3" name="Content Placeholder 2">
            <a:extLst>
              <a:ext uri="{FF2B5EF4-FFF2-40B4-BE49-F238E27FC236}">
                <a16:creationId xmlns:a16="http://schemas.microsoft.com/office/drawing/2014/main" id="{5D604A02-FBF5-4E86-901D-20B7A668D41F}"/>
              </a:ext>
            </a:extLst>
          </p:cNvPr>
          <p:cNvSpPr>
            <a:spLocks noGrp="1"/>
          </p:cNvSpPr>
          <p:nvPr>
            <p:ph idx="1"/>
          </p:nvPr>
        </p:nvSpPr>
        <p:spPr>
          <a:xfrm>
            <a:off x="609600" y="1775193"/>
            <a:ext cx="10972800" cy="1577607"/>
          </a:xfrm>
        </p:spPr>
        <p:txBody>
          <a:bodyPr>
            <a:normAutofit fontScale="70000" lnSpcReduction="20000"/>
          </a:bodyPr>
          <a:lstStyle/>
          <a:p>
            <a:r>
              <a:rPr lang="en-US" dirty="0"/>
              <a:t>We can move on to a version with a bounded buffer</a:t>
            </a:r>
          </a:p>
          <a:p>
            <a:r>
              <a:rPr lang="en-US" dirty="0"/>
              <a:t>Our implementation uses a circular array (that wraps back around to the beginning)</a:t>
            </a:r>
          </a:p>
          <a:p>
            <a:r>
              <a:rPr lang="en-US" dirty="0"/>
              <a:t>The following code is unsafe for two reasons:</a:t>
            </a:r>
          </a:p>
          <a:p>
            <a:pPr lvl="1"/>
            <a:r>
              <a:rPr lang="en-US" dirty="0"/>
              <a:t>It doesn't check to see if the buffer is full when enqueuing or empty when dequeuing</a:t>
            </a:r>
          </a:p>
          <a:p>
            <a:pPr lvl="1"/>
            <a:r>
              <a:rPr lang="en-US" dirty="0"/>
              <a:t>Changing queue data is </a:t>
            </a:r>
            <a:r>
              <a:rPr lang="en-US" b="1" dirty="0"/>
              <a:t>unsafe</a:t>
            </a:r>
            <a:r>
              <a:rPr lang="en-US" dirty="0"/>
              <a:t> for a multi-threaded application</a:t>
            </a:r>
          </a:p>
        </p:txBody>
      </p:sp>
      <p:sp>
        <p:nvSpPr>
          <p:cNvPr id="4" name="Rectangle 3">
            <a:extLst>
              <a:ext uri="{FF2B5EF4-FFF2-40B4-BE49-F238E27FC236}">
                <a16:creationId xmlns:a16="http://schemas.microsoft.com/office/drawing/2014/main" id="{CF4C710E-81F6-4429-A9D6-B238F3442149}"/>
              </a:ext>
            </a:extLst>
          </p:cNvPr>
          <p:cNvSpPr/>
          <p:nvPr/>
        </p:nvSpPr>
        <p:spPr>
          <a:xfrm>
            <a:off x="609600" y="3429000"/>
            <a:ext cx="10972800" cy="3124200"/>
          </a:xfrm>
          <a:prstGeom prst="rect">
            <a:avLst/>
          </a:prstGeom>
        </p:spPr>
        <p:style>
          <a:lnRef idx="1">
            <a:schemeClr val="dk1"/>
          </a:lnRef>
          <a:fillRef idx="2">
            <a:schemeClr val="dk1"/>
          </a:fillRef>
          <a:effectRef idx="1">
            <a:schemeClr val="dk1"/>
          </a:effectRef>
          <a:fontRef idx="minor">
            <a:schemeClr val="dk1"/>
          </a:fontRef>
        </p:style>
        <p:txBody>
          <a:bodyPr rtlCol="0" anchor="ctr">
            <a:normAutofit fontScale="92500" lnSpcReduction="20000"/>
          </a:bodyPr>
          <a:lstStyle/>
          <a:p>
            <a:r>
              <a:rPr lang="en-US" b="1" dirty="0">
                <a:solidFill>
                  <a:srgbClr val="0070C0"/>
                </a:solidFill>
                <a:latin typeface="Courier New" panose="02070309020205020404" pitchFamily="49" charset="0"/>
                <a:cs typeface="Courier New" panose="02070309020205020404" pitchFamily="49" charset="0"/>
              </a:rPr>
              <a:t>void </a:t>
            </a:r>
            <a:r>
              <a:rPr lang="en-US" b="1" dirty="0" err="1">
                <a:latin typeface="Courier New" panose="02070309020205020404" pitchFamily="49" charset="0"/>
                <a:cs typeface="Courier New" panose="02070309020205020404" pitchFamily="49" charset="0"/>
              </a:rPr>
              <a:t>enqueue_unsafe</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queue_t</a:t>
            </a:r>
            <a:r>
              <a:rPr lang="en-US" b="1" dirty="0">
                <a:latin typeface="Courier New" panose="02070309020205020404" pitchFamily="49" charset="0"/>
                <a:cs typeface="Courier New" panose="02070309020205020404" pitchFamily="49" charset="0"/>
              </a:rPr>
              <a:t> *queue, </a:t>
            </a:r>
            <a:r>
              <a:rPr lang="en-US" b="1" dirty="0" err="1">
                <a:latin typeface="Courier New" panose="02070309020205020404" pitchFamily="49" charset="0"/>
                <a:cs typeface="Courier New" panose="02070309020205020404" pitchFamily="49" charset="0"/>
              </a:rPr>
              <a:t>data_t</a:t>
            </a:r>
            <a:r>
              <a:rPr lang="en-US" b="1" dirty="0">
                <a:latin typeface="Courier New" panose="02070309020205020404" pitchFamily="49" charset="0"/>
                <a:cs typeface="Courier New" panose="02070309020205020404" pitchFamily="49" charset="0"/>
              </a:rPr>
              <a:t> *data)</a:t>
            </a:r>
          </a:p>
          <a:p>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a:t>
            </a:r>
            <a:r>
              <a:rPr lang="en-US" b="1" dirty="0">
                <a:solidFill>
                  <a:srgbClr val="00B050"/>
                </a:solidFill>
                <a:latin typeface="Courier New" panose="02070309020205020404" pitchFamily="49" charset="0"/>
                <a:cs typeface="Courier New" panose="02070309020205020404" pitchFamily="49" charset="0"/>
              </a:rPr>
              <a:t>// Store the data in the array and advance the index</a:t>
            </a:r>
          </a:p>
          <a:p>
            <a:r>
              <a:rPr lang="en-US" b="1" dirty="0">
                <a:latin typeface="Courier New" panose="02070309020205020404" pitchFamily="49" charset="0"/>
                <a:cs typeface="Courier New" panose="02070309020205020404" pitchFamily="49" charset="0"/>
              </a:rPr>
              <a:t>  queue-&gt;contents[queue-&gt;back++] = data;</a:t>
            </a:r>
          </a:p>
          <a:p>
            <a:r>
              <a:rPr lang="en-US" b="1" dirty="0">
                <a:latin typeface="Courier New" panose="02070309020205020404" pitchFamily="49" charset="0"/>
                <a:cs typeface="Courier New" panose="02070309020205020404" pitchFamily="49" charset="0"/>
              </a:rPr>
              <a:t>  queue-&gt;back %= queue-&gt;capacity;</a:t>
            </a:r>
          </a:p>
          <a:p>
            <a:r>
              <a:rPr lang="en-US" b="1" dirty="0">
                <a:latin typeface="Courier New" panose="02070309020205020404" pitchFamily="49" charset="0"/>
                <a:cs typeface="Courier New" panose="02070309020205020404" pitchFamily="49" charset="0"/>
              </a:rPr>
              <a:t>}</a:t>
            </a:r>
          </a:p>
          <a:p>
            <a:endParaRPr lang="en-US" b="1" dirty="0">
              <a:latin typeface="Courier New" panose="02070309020205020404" pitchFamily="49" charset="0"/>
              <a:cs typeface="Courier New" panose="02070309020205020404" pitchFamily="49" charset="0"/>
            </a:endParaRPr>
          </a:p>
          <a:p>
            <a:r>
              <a:rPr lang="en-US" b="1" dirty="0" err="1">
                <a:latin typeface="Courier New" panose="02070309020205020404" pitchFamily="49" charset="0"/>
                <a:cs typeface="Courier New" panose="02070309020205020404" pitchFamily="49" charset="0"/>
              </a:rPr>
              <a:t>data_t</a:t>
            </a:r>
            <a:r>
              <a:rPr lang="en-US" b="1" dirty="0">
                <a:latin typeface="Courier New" panose="02070309020205020404" pitchFamily="49" charset="0"/>
                <a:cs typeface="Courier New" panose="02070309020205020404" pitchFamily="49" charset="0"/>
              </a:rPr>
              <a:t> * </a:t>
            </a:r>
            <a:r>
              <a:rPr lang="en-US" b="1" dirty="0" err="1">
                <a:latin typeface="Courier New" panose="02070309020205020404" pitchFamily="49" charset="0"/>
                <a:cs typeface="Courier New" panose="02070309020205020404" pitchFamily="49" charset="0"/>
              </a:rPr>
              <a:t>dequeue_unsafe</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queue_t</a:t>
            </a:r>
            <a:r>
              <a:rPr lang="en-US" b="1" dirty="0">
                <a:latin typeface="Courier New" panose="02070309020205020404" pitchFamily="49" charset="0"/>
                <a:cs typeface="Courier New" panose="02070309020205020404" pitchFamily="49" charset="0"/>
              </a:rPr>
              <a:t> *queue)</a:t>
            </a:r>
          </a:p>
          <a:p>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data_t</a:t>
            </a:r>
            <a:r>
              <a:rPr lang="en-US" b="1" dirty="0">
                <a:latin typeface="Courier New" panose="02070309020205020404" pitchFamily="49" charset="0"/>
                <a:cs typeface="Courier New" panose="02070309020205020404" pitchFamily="49" charset="0"/>
              </a:rPr>
              <a:t> * data = queue-&gt;contents[queue-&gt;front++];</a:t>
            </a:r>
          </a:p>
          <a:p>
            <a:r>
              <a:rPr lang="en-US" b="1" dirty="0">
                <a:latin typeface="Courier New" panose="02070309020205020404" pitchFamily="49" charset="0"/>
                <a:cs typeface="Courier New" panose="02070309020205020404" pitchFamily="49" charset="0"/>
              </a:rPr>
              <a:t>  queue-&gt;front %= queue-&gt;capacity;</a:t>
            </a:r>
          </a:p>
          <a:p>
            <a:r>
              <a:rPr lang="en-US" b="1" dirty="0">
                <a:latin typeface="Courier New" panose="02070309020205020404" pitchFamily="49" charset="0"/>
                <a:cs typeface="Courier New" panose="02070309020205020404" pitchFamily="49" charset="0"/>
              </a:rPr>
              <a:t>  </a:t>
            </a:r>
            <a:r>
              <a:rPr lang="en-US" b="1" dirty="0">
                <a:solidFill>
                  <a:srgbClr val="0070C0"/>
                </a:solidFill>
                <a:latin typeface="Courier New" panose="02070309020205020404" pitchFamily="49" charset="0"/>
                <a:cs typeface="Courier New" panose="02070309020205020404" pitchFamily="49" charset="0"/>
              </a:rPr>
              <a:t>return</a:t>
            </a:r>
            <a:r>
              <a:rPr lang="en-US" b="1" dirty="0">
                <a:latin typeface="Courier New" panose="02070309020205020404" pitchFamily="49" charset="0"/>
                <a:cs typeface="Courier New" panose="02070309020205020404" pitchFamily="49" charset="0"/>
              </a:rPr>
              <a:t> data;</a:t>
            </a:r>
          </a:p>
          <a:p>
            <a:r>
              <a:rPr lang="en-US" b="1"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2131329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8EF9B-BD01-4985-A382-23EE94478323}"/>
              </a:ext>
            </a:extLst>
          </p:cNvPr>
          <p:cNvSpPr>
            <a:spLocks noGrp="1"/>
          </p:cNvSpPr>
          <p:nvPr>
            <p:ph type="title"/>
          </p:nvPr>
        </p:nvSpPr>
        <p:spPr/>
        <p:txBody>
          <a:bodyPr>
            <a:normAutofit fontScale="90000"/>
          </a:bodyPr>
          <a:lstStyle/>
          <a:p>
            <a:r>
              <a:rPr lang="en-US" dirty="0"/>
              <a:t>Safe producer-consumer with a bounded queue and a single producer and consumer</a:t>
            </a:r>
          </a:p>
        </p:txBody>
      </p:sp>
      <p:sp>
        <p:nvSpPr>
          <p:cNvPr id="3" name="Content Placeholder 2">
            <a:extLst>
              <a:ext uri="{FF2B5EF4-FFF2-40B4-BE49-F238E27FC236}">
                <a16:creationId xmlns:a16="http://schemas.microsoft.com/office/drawing/2014/main" id="{5D604A02-FBF5-4E86-901D-20B7A668D41F}"/>
              </a:ext>
            </a:extLst>
          </p:cNvPr>
          <p:cNvSpPr>
            <a:spLocks noGrp="1"/>
          </p:cNvSpPr>
          <p:nvPr>
            <p:ph idx="1"/>
          </p:nvPr>
        </p:nvSpPr>
        <p:spPr>
          <a:xfrm>
            <a:off x="609600" y="1775193"/>
            <a:ext cx="10972800" cy="1349007"/>
          </a:xfrm>
        </p:spPr>
        <p:txBody>
          <a:bodyPr>
            <a:normAutofit fontScale="70000" lnSpcReduction="20000"/>
          </a:bodyPr>
          <a:lstStyle/>
          <a:p>
            <a:r>
              <a:rPr lang="en-US" dirty="0"/>
              <a:t>We could use locks and check a variable giving the total number of elements in the queue</a:t>
            </a:r>
          </a:p>
          <a:p>
            <a:r>
              <a:rPr lang="en-US" dirty="0"/>
              <a:t>However, semaphores have this feature built in</a:t>
            </a:r>
          </a:p>
          <a:p>
            <a:r>
              <a:rPr lang="en-US" dirty="0"/>
              <a:t>We initialize the </a:t>
            </a:r>
            <a:r>
              <a:rPr lang="en-US" b="1" dirty="0">
                <a:latin typeface="Courier New" panose="02070309020205020404" pitchFamily="49" charset="0"/>
                <a:cs typeface="Courier New" panose="02070309020205020404" pitchFamily="49" charset="0"/>
              </a:rPr>
              <a:t>space</a:t>
            </a:r>
            <a:r>
              <a:rPr lang="en-US" dirty="0"/>
              <a:t> semaphore to the maximum size of the queue</a:t>
            </a:r>
          </a:p>
          <a:p>
            <a:r>
              <a:rPr lang="en-US" dirty="0"/>
              <a:t>We initialize the </a:t>
            </a:r>
            <a:r>
              <a:rPr lang="en-US" sz="3100" b="1" dirty="0">
                <a:latin typeface="Courier New" panose="02070309020205020404" pitchFamily="49" charset="0"/>
                <a:cs typeface="Courier New" panose="02070309020205020404" pitchFamily="49" charset="0"/>
              </a:rPr>
              <a:t>items</a:t>
            </a:r>
            <a:r>
              <a:rPr lang="en-US" dirty="0"/>
              <a:t> semaphore to </a:t>
            </a:r>
            <a:r>
              <a:rPr lang="en-US" sz="3100" b="1" dirty="0">
                <a:latin typeface="Courier New" panose="02070309020205020404" pitchFamily="49" charset="0"/>
                <a:cs typeface="Courier New" panose="02070309020205020404" pitchFamily="49" charset="0"/>
              </a:rPr>
              <a:t>0</a:t>
            </a:r>
          </a:p>
        </p:txBody>
      </p:sp>
      <p:sp>
        <p:nvSpPr>
          <p:cNvPr id="4" name="Rectangle 3">
            <a:extLst>
              <a:ext uri="{FF2B5EF4-FFF2-40B4-BE49-F238E27FC236}">
                <a16:creationId xmlns:a16="http://schemas.microsoft.com/office/drawing/2014/main" id="{CF4C710E-81F6-4429-A9D6-B238F3442149}"/>
              </a:ext>
            </a:extLst>
          </p:cNvPr>
          <p:cNvSpPr/>
          <p:nvPr/>
        </p:nvSpPr>
        <p:spPr>
          <a:xfrm>
            <a:off x="609600" y="3200400"/>
            <a:ext cx="10972800" cy="3352800"/>
          </a:xfrm>
          <a:prstGeom prst="rect">
            <a:avLst/>
          </a:prstGeom>
        </p:spPr>
        <p:style>
          <a:lnRef idx="1">
            <a:schemeClr val="dk1"/>
          </a:lnRef>
          <a:fillRef idx="2">
            <a:schemeClr val="dk1"/>
          </a:fillRef>
          <a:effectRef idx="1">
            <a:schemeClr val="dk1"/>
          </a:effectRef>
          <a:fontRef idx="minor">
            <a:schemeClr val="dk1"/>
          </a:fontRef>
        </p:style>
        <p:txBody>
          <a:bodyPr rtlCol="0" anchor="ctr">
            <a:normAutofit fontScale="92500" lnSpcReduction="20000"/>
          </a:bodyPr>
          <a:lstStyle/>
          <a:p>
            <a:r>
              <a:rPr lang="en-US" b="1" dirty="0">
                <a:solidFill>
                  <a:srgbClr val="0070C0"/>
                </a:solidFill>
                <a:latin typeface="Courier New" panose="02070309020205020404" pitchFamily="49" charset="0"/>
                <a:cs typeface="Courier New" panose="02070309020205020404" pitchFamily="49" charset="0"/>
              </a:rPr>
              <a:t>void </a:t>
            </a:r>
            <a:r>
              <a:rPr lang="en-US" b="1" dirty="0">
                <a:latin typeface="Courier New" panose="02070309020205020404" pitchFamily="49" charset="0"/>
                <a:cs typeface="Courier New" panose="02070309020205020404" pitchFamily="49" charset="0"/>
              </a:rPr>
              <a:t>enqueue (</a:t>
            </a:r>
            <a:r>
              <a:rPr lang="en-US" b="1" dirty="0" err="1">
                <a:latin typeface="Courier New" panose="02070309020205020404" pitchFamily="49" charset="0"/>
                <a:cs typeface="Courier New" panose="02070309020205020404" pitchFamily="49" charset="0"/>
              </a:rPr>
              <a:t>queue_t</a:t>
            </a:r>
            <a:r>
              <a:rPr lang="en-US" b="1" dirty="0">
                <a:latin typeface="Courier New" panose="02070309020205020404" pitchFamily="49" charset="0"/>
                <a:cs typeface="Courier New" panose="02070309020205020404" pitchFamily="49" charset="0"/>
              </a:rPr>
              <a:t> *queue, </a:t>
            </a:r>
            <a:r>
              <a:rPr lang="en-US" b="1" dirty="0" err="1">
                <a:latin typeface="Courier New" panose="02070309020205020404" pitchFamily="49" charset="0"/>
                <a:cs typeface="Courier New" panose="02070309020205020404" pitchFamily="49" charset="0"/>
              </a:rPr>
              <a:t>data_t</a:t>
            </a:r>
            <a:r>
              <a:rPr lang="en-US" b="1" dirty="0">
                <a:latin typeface="Courier New" panose="02070309020205020404" pitchFamily="49" charset="0"/>
                <a:cs typeface="Courier New" panose="02070309020205020404" pitchFamily="49" charset="0"/>
              </a:rPr>
              <a:t> *data, </a:t>
            </a:r>
            <a:r>
              <a:rPr lang="en-US" b="1" dirty="0" err="1">
                <a:latin typeface="Courier New" panose="02070309020205020404" pitchFamily="49" charset="0"/>
                <a:cs typeface="Courier New" panose="02070309020205020404" pitchFamily="49" charset="0"/>
              </a:rPr>
              <a:t>sem_t</a:t>
            </a:r>
            <a:r>
              <a:rPr lang="en-US" b="1" dirty="0">
                <a:latin typeface="Courier New" panose="02070309020205020404" pitchFamily="49" charset="0"/>
                <a:cs typeface="Courier New" panose="02070309020205020404" pitchFamily="49" charset="0"/>
              </a:rPr>
              <a:t> *space, </a:t>
            </a:r>
            <a:r>
              <a:rPr lang="en-US" b="1" dirty="0" err="1">
                <a:latin typeface="Courier New" panose="02070309020205020404" pitchFamily="49" charset="0"/>
                <a:cs typeface="Courier New" panose="02070309020205020404" pitchFamily="49" charset="0"/>
              </a:rPr>
              <a:t>sem_t</a:t>
            </a:r>
            <a:r>
              <a:rPr lang="en-US" b="1" dirty="0">
                <a:latin typeface="Courier New" panose="02070309020205020404" pitchFamily="49" charset="0"/>
                <a:cs typeface="Courier New" panose="02070309020205020404" pitchFamily="49" charset="0"/>
              </a:rPr>
              <a:t> *items)</a:t>
            </a:r>
          </a:p>
          <a:p>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sem_wait</a:t>
            </a:r>
            <a:r>
              <a:rPr lang="en-US" b="1" dirty="0">
                <a:latin typeface="Courier New" panose="02070309020205020404" pitchFamily="49" charset="0"/>
                <a:cs typeface="Courier New" panose="02070309020205020404" pitchFamily="49" charset="0"/>
              </a:rPr>
              <a:t> (space);</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enqueue_unsafe</a:t>
            </a:r>
            <a:r>
              <a:rPr lang="en-US" b="1" dirty="0">
                <a:latin typeface="Courier New" panose="02070309020205020404" pitchFamily="49" charset="0"/>
                <a:cs typeface="Courier New" panose="02070309020205020404" pitchFamily="49" charset="0"/>
              </a:rPr>
              <a:t> (queue, data);</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sem_post</a:t>
            </a:r>
            <a:r>
              <a:rPr lang="en-US" b="1" dirty="0">
                <a:latin typeface="Courier New" panose="02070309020205020404" pitchFamily="49" charset="0"/>
                <a:cs typeface="Courier New" panose="02070309020205020404" pitchFamily="49" charset="0"/>
              </a:rPr>
              <a:t> (items);</a:t>
            </a:r>
          </a:p>
          <a:p>
            <a:r>
              <a:rPr lang="en-US" b="1" dirty="0">
                <a:latin typeface="Courier New" panose="02070309020205020404" pitchFamily="49" charset="0"/>
                <a:cs typeface="Courier New" panose="02070309020205020404" pitchFamily="49" charset="0"/>
              </a:rPr>
              <a:t>}</a:t>
            </a:r>
          </a:p>
          <a:p>
            <a:endParaRPr lang="en-US" b="1" dirty="0">
              <a:latin typeface="Courier New" panose="02070309020205020404" pitchFamily="49" charset="0"/>
              <a:cs typeface="Courier New" panose="02070309020205020404" pitchFamily="49" charset="0"/>
            </a:endParaRPr>
          </a:p>
          <a:p>
            <a:r>
              <a:rPr lang="en-US" b="1" dirty="0" err="1">
                <a:latin typeface="Courier New" panose="02070309020205020404" pitchFamily="49" charset="0"/>
                <a:cs typeface="Courier New" panose="02070309020205020404" pitchFamily="49" charset="0"/>
              </a:rPr>
              <a:t>data_t</a:t>
            </a:r>
            <a:r>
              <a:rPr lang="en-US" b="1" dirty="0">
                <a:latin typeface="Courier New" panose="02070309020205020404" pitchFamily="49" charset="0"/>
                <a:cs typeface="Courier New" panose="02070309020205020404" pitchFamily="49" charset="0"/>
              </a:rPr>
              <a:t> * dequeue (</a:t>
            </a:r>
            <a:r>
              <a:rPr lang="en-US" b="1" dirty="0" err="1">
                <a:latin typeface="Courier New" panose="02070309020205020404" pitchFamily="49" charset="0"/>
                <a:cs typeface="Courier New" panose="02070309020205020404" pitchFamily="49" charset="0"/>
              </a:rPr>
              <a:t>queue_t</a:t>
            </a:r>
            <a:r>
              <a:rPr lang="en-US" b="1" dirty="0">
                <a:latin typeface="Courier New" panose="02070309020205020404" pitchFamily="49" charset="0"/>
                <a:cs typeface="Courier New" panose="02070309020205020404" pitchFamily="49" charset="0"/>
              </a:rPr>
              <a:t> * queue, </a:t>
            </a:r>
            <a:r>
              <a:rPr lang="en-US" b="1" dirty="0" err="1">
                <a:latin typeface="Courier New" panose="02070309020205020404" pitchFamily="49" charset="0"/>
                <a:cs typeface="Courier New" panose="02070309020205020404" pitchFamily="49" charset="0"/>
              </a:rPr>
              <a:t>sem_t</a:t>
            </a:r>
            <a:r>
              <a:rPr lang="en-US" b="1" dirty="0">
                <a:latin typeface="Courier New" panose="02070309020205020404" pitchFamily="49" charset="0"/>
                <a:cs typeface="Courier New" panose="02070309020205020404" pitchFamily="49" charset="0"/>
              </a:rPr>
              <a:t> *space, </a:t>
            </a:r>
            <a:r>
              <a:rPr lang="en-US" b="1" dirty="0" err="1">
                <a:latin typeface="Courier New" panose="02070309020205020404" pitchFamily="49" charset="0"/>
                <a:cs typeface="Courier New" panose="02070309020205020404" pitchFamily="49" charset="0"/>
              </a:rPr>
              <a:t>sem_t</a:t>
            </a:r>
            <a:r>
              <a:rPr lang="en-US" b="1" dirty="0">
                <a:latin typeface="Courier New" panose="02070309020205020404" pitchFamily="49" charset="0"/>
                <a:cs typeface="Courier New" panose="02070309020205020404" pitchFamily="49" charset="0"/>
              </a:rPr>
              <a:t> *items)</a:t>
            </a:r>
          </a:p>
          <a:p>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sem_wait</a:t>
            </a:r>
            <a:r>
              <a:rPr lang="en-US" b="1" dirty="0">
                <a:latin typeface="Courier New" panose="02070309020205020404" pitchFamily="49" charset="0"/>
                <a:cs typeface="Courier New" panose="02070309020205020404" pitchFamily="49" charset="0"/>
              </a:rPr>
              <a:t> (items);</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data_t</a:t>
            </a:r>
            <a:r>
              <a:rPr lang="en-US" b="1" dirty="0">
                <a:latin typeface="Courier New" panose="02070309020205020404" pitchFamily="49" charset="0"/>
                <a:cs typeface="Courier New" panose="02070309020205020404" pitchFamily="49" charset="0"/>
              </a:rPr>
              <a:t> * data = </a:t>
            </a:r>
            <a:r>
              <a:rPr lang="en-US" b="1" dirty="0" err="1">
                <a:latin typeface="Courier New" panose="02070309020205020404" pitchFamily="49" charset="0"/>
                <a:cs typeface="Courier New" panose="02070309020205020404" pitchFamily="49" charset="0"/>
              </a:rPr>
              <a:t>dequeue_unsafe</a:t>
            </a:r>
            <a:r>
              <a:rPr lang="en-US" b="1" dirty="0">
                <a:latin typeface="Courier New" panose="02070309020205020404" pitchFamily="49" charset="0"/>
                <a:cs typeface="Courier New" panose="02070309020205020404" pitchFamily="49" charset="0"/>
              </a:rPr>
              <a:t> (queue); </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sem_post</a:t>
            </a:r>
            <a:r>
              <a:rPr lang="en-US" b="1" dirty="0">
                <a:latin typeface="Courier New" panose="02070309020205020404" pitchFamily="49" charset="0"/>
                <a:cs typeface="Courier New" panose="02070309020205020404" pitchFamily="49" charset="0"/>
              </a:rPr>
              <a:t> (space);</a:t>
            </a:r>
          </a:p>
          <a:p>
            <a:r>
              <a:rPr lang="en-US" b="1" dirty="0">
                <a:latin typeface="Courier New" panose="02070309020205020404" pitchFamily="49" charset="0"/>
                <a:cs typeface="Courier New" panose="02070309020205020404" pitchFamily="49" charset="0"/>
              </a:rPr>
              <a:t>  </a:t>
            </a:r>
            <a:r>
              <a:rPr lang="en-US" b="1" dirty="0">
                <a:solidFill>
                  <a:srgbClr val="0070C0"/>
                </a:solidFill>
                <a:latin typeface="Courier New" panose="02070309020205020404" pitchFamily="49" charset="0"/>
                <a:cs typeface="Courier New" panose="02070309020205020404" pitchFamily="49" charset="0"/>
              </a:rPr>
              <a:t>return</a:t>
            </a:r>
            <a:r>
              <a:rPr lang="en-US" b="1" dirty="0">
                <a:latin typeface="Courier New" panose="02070309020205020404" pitchFamily="49" charset="0"/>
                <a:cs typeface="Courier New" panose="02070309020205020404" pitchFamily="49" charset="0"/>
              </a:rPr>
              <a:t> data;</a:t>
            </a:r>
          </a:p>
          <a:p>
            <a:r>
              <a:rPr lang="en-US" b="1"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2639768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8EF9B-BD01-4985-A382-23EE94478323}"/>
              </a:ext>
            </a:extLst>
          </p:cNvPr>
          <p:cNvSpPr>
            <a:spLocks noGrp="1"/>
          </p:cNvSpPr>
          <p:nvPr>
            <p:ph type="title"/>
          </p:nvPr>
        </p:nvSpPr>
        <p:spPr/>
        <p:txBody>
          <a:bodyPr>
            <a:normAutofit fontScale="90000"/>
          </a:bodyPr>
          <a:lstStyle/>
          <a:p>
            <a:r>
              <a:rPr lang="en-US" dirty="0"/>
              <a:t>Safe producer-consumer with a bounded queue and multiple producers and consumers</a:t>
            </a:r>
          </a:p>
        </p:txBody>
      </p:sp>
      <p:sp>
        <p:nvSpPr>
          <p:cNvPr id="3" name="Content Placeholder 2">
            <a:extLst>
              <a:ext uri="{FF2B5EF4-FFF2-40B4-BE49-F238E27FC236}">
                <a16:creationId xmlns:a16="http://schemas.microsoft.com/office/drawing/2014/main" id="{5D604A02-FBF5-4E86-901D-20B7A668D41F}"/>
              </a:ext>
            </a:extLst>
          </p:cNvPr>
          <p:cNvSpPr>
            <a:spLocks noGrp="1"/>
          </p:cNvSpPr>
          <p:nvPr>
            <p:ph idx="1"/>
          </p:nvPr>
        </p:nvSpPr>
        <p:spPr>
          <a:xfrm>
            <a:off x="609600" y="1775193"/>
            <a:ext cx="10972800" cy="1501407"/>
          </a:xfrm>
        </p:spPr>
        <p:txBody>
          <a:bodyPr>
            <a:normAutofit fontScale="55000" lnSpcReduction="20000"/>
          </a:bodyPr>
          <a:lstStyle/>
          <a:p>
            <a:r>
              <a:rPr lang="en-US" dirty="0"/>
              <a:t>Unfortunately, the two semaphores aren't enough when there are multiple producers and consumers</a:t>
            </a:r>
          </a:p>
          <a:p>
            <a:r>
              <a:rPr lang="en-US" dirty="0"/>
              <a:t>In that situation, two producers could both be calling </a:t>
            </a:r>
            <a:r>
              <a:rPr lang="en-US" b="1" dirty="0" err="1">
                <a:latin typeface="Courier New" panose="02070309020205020404" pitchFamily="49" charset="0"/>
                <a:cs typeface="Courier New" panose="02070309020205020404" pitchFamily="49" charset="0"/>
              </a:rPr>
              <a:t>enqueue_unsafe</a:t>
            </a:r>
            <a:r>
              <a:rPr lang="en-US" b="1" dirty="0">
                <a:latin typeface="Courier New" panose="02070309020205020404" pitchFamily="49" charset="0"/>
                <a:cs typeface="Courier New" panose="02070309020205020404" pitchFamily="49" charset="0"/>
              </a:rPr>
              <a:t>()</a:t>
            </a:r>
            <a:r>
              <a:rPr lang="en-US" dirty="0"/>
              <a:t>, potentially causing a race condition with the increment</a:t>
            </a:r>
          </a:p>
          <a:p>
            <a:r>
              <a:rPr lang="en-US" dirty="0"/>
              <a:t>The solution is to one lock for producers and one lock for consumers</a:t>
            </a:r>
          </a:p>
          <a:p>
            <a:r>
              <a:rPr lang="en-US" dirty="0"/>
              <a:t>We could use a single lock for both, but using two locks allows producers and consumers to modify the queue concurrently yet safely</a:t>
            </a:r>
            <a:endParaRPr lang="en-US" sz="3100" b="1" dirty="0">
              <a:latin typeface="Courier New" panose="02070309020205020404" pitchFamily="49" charset="0"/>
              <a:cs typeface="Courier New" panose="02070309020205020404" pitchFamily="49" charset="0"/>
            </a:endParaRPr>
          </a:p>
        </p:txBody>
      </p:sp>
      <p:sp>
        <p:nvSpPr>
          <p:cNvPr id="4" name="Rectangle 3">
            <a:extLst>
              <a:ext uri="{FF2B5EF4-FFF2-40B4-BE49-F238E27FC236}">
                <a16:creationId xmlns:a16="http://schemas.microsoft.com/office/drawing/2014/main" id="{CF4C710E-81F6-4429-A9D6-B238F3442149}"/>
              </a:ext>
            </a:extLst>
          </p:cNvPr>
          <p:cNvSpPr/>
          <p:nvPr/>
        </p:nvSpPr>
        <p:spPr>
          <a:xfrm>
            <a:off x="609600" y="3276600"/>
            <a:ext cx="10972800" cy="3276600"/>
          </a:xfrm>
          <a:prstGeom prst="rect">
            <a:avLst/>
          </a:prstGeom>
        </p:spPr>
        <p:style>
          <a:lnRef idx="1">
            <a:schemeClr val="dk1"/>
          </a:lnRef>
          <a:fillRef idx="2">
            <a:schemeClr val="dk1"/>
          </a:fillRef>
          <a:effectRef idx="1">
            <a:schemeClr val="dk1"/>
          </a:effectRef>
          <a:fontRef idx="minor">
            <a:schemeClr val="dk1"/>
          </a:fontRef>
        </p:style>
        <p:txBody>
          <a:bodyPr rtlCol="0" anchor="ctr">
            <a:normAutofit fontScale="70000" lnSpcReduction="20000"/>
          </a:bodyPr>
          <a:lstStyle/>
          <a:p>
            <a:r>
              <a:rPr lang="en-US" b="1" dirty="0">
                <a:solidFill>
                  <a:srgbClr val="0070C0"/>
                </a:solidFill>
                <a:latin typeface="Courier New" panose="02070309020205020404" pitchFamily="49" charset="0"/>
                <a:cs typeface="Courier New" panose="02070309020205020404" pitchFamily="49" charset="0"/>
              </a:rPr>
              <a:t>void </a:t>
            </a:r>
            <a:r>
              <a:rPr lang="en-US" b="1" dirty="0">
                <a:latin typeface="Courier New" panose="02070309020205020404" pitchFamily="49" charset="0"/>
                <a:cs typeface="Courier New" panose="02070309020205020404" pitchFamily="49" charset="0"/>
              </a:rPr>
              <a:t>enqueue (</a:t>
            </a:r>
            <a:r>
              <a:rPr lang="en-US" b="1" dirty="0" err="1">
                <a:latin typeface="Courier New" panose="02070309020205020404" pitchFamily="49" charset="0"/>
                <a:cs typeface="Courier New" panose="02070309020205020404" pitchFamily="49" charset="0"/>
              </a:rPr>
              <a:t>queue_t</a:t>
            </a:r>
            <a:r>
              <a:rPr lang="en-US" b="1" dirty="0">
                <a:latin typeface="Courier New" panose="02070309020205020404" pitchFamily="49" charset="0"/>
                <a:cs typeface="Courier New" panose="02070309020205020404" pitchFamily="49" charset="0"/>
              </a:rPr>
              <a:t> *queue, </a:t>
            </a:r>
            <a:r>
              <a:rPr lang="en-US" b="1" dirty="0" err="1">
                <a:latin typeface="Courier New" panose="02070309020205020404" pitchFamily="49" charset="0"/>
                <a:cs typeface="Courier New" panose="02070309020205020404" pitchFamily="49" charset="0"/>
              </a:rPr>
              <a:t>data_t</a:t>
            </a:r>
            <a:r>
              <a:rPr lang="en-US" b="1" dirty="0">
                <a:latin typeface="Courier New" panose="02070309020205020404" pitchFamily="49" charset="0"/>
                <a:cs typeface="Courier New" panose="02070309020205020404" pitchFamily="49" charset="0"/>
              </a:rPr>
              <a:t> *data, </a:t>
            </a:r>
            <a:r>
              <a:rPr lang="en-US" b="1" dirty="0" err="1">
                <a:latin typeface="Courier New" panose="02070309020205020404" pitchFamily="49" charset="0"/>
                <a:cs typeface="Courier New" panose="02070309020205020404" pitchFamily="49" charset="0"/>
              </a:rPr>
              <a:t>sem_t</a:t>
            </a:r>
            <a:r>
              <a:rPr lang="en-US" b="1" dirty="0">
                <a:latin typeface="Courier New" panose="02070309020205020404" pitchFamily="49" charset="0"/>
                <a:cs typeface="Courier New" panose="02070309020205020404" pitchFamily="49" charset="0"/>
              </a:rPr>
              <a:t> *space, </a:t>
            </a:r>
            <a:r>
              <a:rPr lang="en-US" b="1" dirty="0" err="1">
                <a:latin typeface="Courier New" panose="02070309020205020404" pitchFamily="49" charset="0"/>
                <a:cs typeface="Courier New" panose="02070309020205020404" pitchFamily="49" charset="0"/>
              </a:rPr>
              <a:t>sem_t</a:t>
            </a:r>
            <a:r>
              <a:rPr lang="en-US" b="1" dirty="0">
                <a:latin typeface="Courier New" panose="02070309020205020404" pitchFamily="49" charset="0"/>
                <a:cs typeface="Courier New" panose="02070309020205020404" pitchFamily="49" charset="0"/>
              </a:rPr>
              <a:t> *items, </a:t>
            </a:r>
            <a:r>
              <a:rPr lang="en-US" b="1" dirty="0" err="1">
                <a:latin typeface="Courier New" panose="02070309020205020404" pitchFamily="49" charset="0"/>
                <a:cs typeface="Courier New" panose="02070309020205020404" pitchFamily="49" charset="0"/>
              </a:rPr>
              <a:t>pthread_mutex_t</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producer_lock</a:t>
            </a:r>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sem_wait</a:t>
            </a:r>
            <a:r>
              <a:rPr lang="en-US" b="1" dirty="0">
                <a:latin typeface="Courier New" panose="02070309020205020404" pitchFamily="49" charset="0"/>
                <a:cs typeface="Courier New" panose="02070309020205020404" pitchFamily="49" charset="0"/>
              </a:rPr>
              <a:t> (space);</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pthread_mutex_lock</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producer_lock</a:t>
            </a:r>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enqueue_unsafe</a:t>
            </a:r>
            <a:r>
              <a:rPr lang="en-US" b="1" dirty="0">
                <a:latin typeface="Courier New" panose="02070309020205020404" pitchFamily="49" charset="0"/>
                <a:cs typeface="Courier New" panose="02070309020205020404" pitchFamily="49" charset="0"/>
              </a:rPr>
              <a:t> (queue, data);</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pthread_mutex_unlock</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producer_lock</a:t>
            </a:r>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sem_post</a:t>
            </a:r>
            <a:r>
              <a:rPr lang="en-US" b="1" dirty="0">
                <a:latin typeface="Courier New" panose="02070309020205020404" pitchFamily="49" charset="0"/>
                <a:cs typeface="Courier New" panose="02070309020205020404" pitchFamily="49" charset="0"/>
              </a:rPr>
              <a:t> (items);</a:t>
            </a:r>
          </a:p>
          <a:p>
            <a:r>
              <a:rPr lang="en-US" b="1" dirty="0">
                <a:latin typeface="Courier New" panose="02070309020205020404" pitchFamily="49" charset="0"/>
                <a:cs typeface="Courier New" panose="02070309020205020404" pitchFamily="49" charset="0"/>
              </a:rPr>
              <a:t>}</a:t>
            </a:r>
          </a:p>
          <a:p>
            <a:endParaRPr lang="en-US" b="1" dirty="0">
              <a:latin typeface="Courier New" panose="02070309020205020404" pitchFamily="49" charset="0"/>
              <a:cs typeface="Courier New" panose="02070309020205020404" pitchFamily="49" charset="0"/>
            </a:endParaRPr>
          </a:p>
          <a:p>
            <a:r>
              <a:rPr lang="en-US" b="1" dirty="0" err="1">
                <a:latin typeface="Courier New" panose="02070309020205020404" pitchFamily="49" charset="0"/>
                <a:cs typeface="Courier New" panose="02070309020205020404" pitchFamily="49" charset="0"/>
              </a:rPr>
              <a:t>data_t</a:t>
            </a:r>
            <a:r>
              <a:rPr lang="en-US" b="1" dirty="0">
                <a:latin typeface="Courier New" panose="02070309020205020404" pitchFamily="49" charset="0"/>
                <a:cs typeface="Courier New" panose="02070309020205020404" pitchFamily="49" charset="0"/>
              </a:rPr>
              <a:t> * dequeue (</a:t>
            </a:r>
            <a:r>
              <a:rPr lang="en-US" b="1" dirty="0" err="1">
                <a:latin typeface="Courier New" panose="02070309020205020404" pitchFamily="49" charset="0"/>
                <a:cs typeface="Courier New" panose="02070309020205020404" pitchFamily="49" charset="0"/>
              </a:rPr>
              <a:t>queue_t</a:t>
            </a:r>
            <a:r>
              <a:rPr lang="en-US" b="1" dirty="0">
                <a:latin typeface="Courier New" panose="02070309020205020404" pitchFamily="49" charset="0"/>
                <a:cs typeface="Courier New" panose="02070309020205020404" pitchFamily="49" charset="0"/>
              </a:rPr>
              <a:t> * queue, </a:t>
            </a:r>
            <a:r>
              <a:rPr lang="en-US" b="1" dirty="0" err="1">
                <a:latin typeface="Courier New" panose="02070309020205020404" pitchFamily="49" charset="0"/>
                <a:cs typeface="Courier New" panose="02070309020205020404" pitchFamily="49" charset="0"/>
              </a:rPr>
              <a:t>sem_t</a:t>
            </a:r>
            <a:r>
              <a:rPr lang="en-US" b="1" dirty="0">
                <a:latin typeface="Courier New" panose="02070309020205020404" pitchFamily="49" charset="0"/>
                <a:cs typeface="Courier New" panose="02070309020205020404" pitchFamily="49" charset="0"/>
              </a:rPr>
              <a:t> *space, </a:t>
            </a:r>
            <a:r>
              <a:rPr lang="en-US" b="1" dirty="0" err="1">
                <a:latin typeface="Courier New" panose="02070309020205020404" pitchFamily="49" charset="0"/>
                <a:cs typeface="Courier New" panose="02070309020205020404" pitchFamily="49" charset="0"/>
              </a:rPr>
              <a:t>sem_t</a:t>
            </a:r>
            <a:r>
              <a:rPr lang="en-US" b="1" dirty="0">
                <a:latin typeface="Courier New" panose="02070309020205020404" pitchFamily="49" charset="0"/>
                <a:cs typeface="Courier New" panose="02070309020205020404" pitchFamily="49" charset="0"/>
              </a:rPr>
              <a:t> *items, </a:t>
            </a:r>
            <a:r>
              <a:rPr lang="en-US" b="1" dirty="0" err="1">
                <a:latin typeface="Courier New" panose="02070309020205020404" pitchFamily="49" charset="0"/>
                <a:cs typeface="Courier New" panose="02070309020205020404" pitchFamily="49" charset="0"/>
              </a:rPr>
              <a:t>pthread_mutex_t</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consumer_lock</a:t>
            </a:r>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sem_wait</a:t>
            </a:r>
            <a:r>
              <a:rPr lang="en-US" b="1" dirty="0">
                <a:latin typeface="Courier New" panose="02070309020205020404" pitchFamily="49" charset="0"/>
                <a:cs typeface="Courier New" panose="02070309020205020404" pitchFamily="49" charset="0"/>
              </a:rPr>
              <a:t> (items);</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pthread_mutex_lock</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consumer_lock</a:t>
            </a:r>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data_t</a:t>
            </a:r>
            <a:r>
              <a:rPr lang="en-US" b="1" dirty="0">
                <a:latin typeface="Courier New" panose="02070309020205020404" pitchFamily="49" charset="0"/>
                <a:cs typeface="Courier New" panose="02070309020205020404" pitchFamily="49" charset="0"/>
              </a:rPr>
              <a:t> * data = </a:t>
            </a:r>
            <a:r>
              <a:rPr lang="en-US" b="1" dirty="0" err="1">
                <a:latin typeface="Courier New" panose="02070309020205020404" pitchFamily="49" charset="0"/>
                <a:cs typeface="Courier New" panose="02070309020205020404" pitchFamily="49" charset="0"/>
              </a:rPr>
              <a:t>dequeue_unsafe</a:t>
            </a:r>
            <a:r>
              <a:rPr lang="en-US" b="1" dirty="0">
                <a:latin typeface="Courier New" panose="02070309020205020404" pitchFamily="49" charset="0"/>
                <a:cs typeface="Courier New" panose="02070309020205020404" pitchFamily="49" charset="0"/>
              </a:rPr>
              <a:t> (queue); </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pthread_mutex_unlock</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consumer_lock</a:t>
            </a:r>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sem_post</a:t>
            </a:r>
            <a:r>
              <a:rPr lang="en-US" b="1" dirty="0">
                <a:latin typeface="Courier New" panose="02070309020205020404" pitchFamily="49" charset="0"/>
                <a:cs typeface="Courier New" panose="02070309020205020404" pitchFamily="49" charset="0"/>
              </a:rPr>
              <a:t> (space);</a:t>
            </a:r>
          </a:p>
          <a:p>
            <a:r>
              <a:rPr lang="en-US" b="1" dirty="0">
                <a:latin typeface="Courier New" panose="02070309020205020404" pitchFamily="49" charset="0"/>
                <a:cs typeface="Courier New" panose="02070309020205020404" pitchFamily="49" charset="0"/>
              </a:rPr>
              <a:t>  </a:t>
            </a:r>
            <a:r>
              <a:rPr lang="en-US" b="1" dirty="0">
                <a:solidFill>
                  <a:srgbClr val="0070C0"/>
                </a:solidFill>
                <a:latin typeface="Courier New" panose="02070309020205020404" pitchFamily="49" charset="0"/>
                <a:cs typeface="Courier New" panose="02070309020205020404" pitchFamily="49" charset="0"/>
              </a:rPr>
              <a:t>return</a:t>
            </a:r>
            <a:r>
              <a:rPr lang="en-US" b="1" dirty="0">
                <a:latin typeface="Courier New" panose="02070309020205020404" pitchFamily="49" charset="0"/>
                <a:cs typeface="Courier New" panose="02070309020205020404" pitchFamily="49" charset="0"/>
              </a:rPr>
              <a:t> data;</a:t>
            </a:r>
          </a:p>
          <a:p>
            <a:r>
              <a:rPr lang="en-US" b="1"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3131711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15595</TotalTime>
  <Words>3293</Words>
  <Application>Microsoft Office PowerPoint</Application>
  <PresentationFormat>Widescreen</PresentationFormat>
  <Paragraphs>409</Paragraphs>
  <Slides>39</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0</vt:i4>
      </vt:variant>
      <vt:variant>
        <vt:lpstr>Slide Titles</vt:lpstr>
      </vt:variant>
      <vt:variant>
        <vt:i4>39</vt:i4>
      </vt:variant>
    </vt:vector>
  </HeadingPairs>
  <TitlesOfParts>
    <vt:vector size="47" baseType="lpstr">
      <vt:lpstr>Arial</vt:lpstr>
      <vt:lpstr>Calibri</vt:lpstr>
      <vt:lpstr>Corbel</vt:lpstr>
      <vt:lpstr>Courier New</vt:lpstr>
      <vt:lpstr>Wingdings</vt:lpstr>
      <vt:lpstr>Wingdings 2</vt:lpstr>
      <vt:lpstr>Wingdings 3</vt:lpstr>
      <vt:lpstr>Module</vt:lpstr>
      <vt:lpstr>COMP 3400</vt:lpstr>
      <vt:lpstr>Last time</vt:lpstr>
      <vt:lpstr>Questions?</vt:lpstr>
      <vt:lpstr>Project 3</vt:lpstr>
      <vt:lpstr>Producer-Consumer</vt:lpstr>
      <vt:lpstr>Producer-consumer</vt:lpstr>
      <vt:lpstr>Unsafe producer-consumer with a bounded queue</vt:lpstr>
      <vt:lpstr>Safe producer-consumer with a bounded queue and a single producer and consumer</vt:lpstr>
      <vt:lpstr>Safe producer-consumer with a bounded queue and multiple producers and consumers</vt:lpstr>
      <vt:lpstr>Readers-Writers</vt:lpstr>
      <vt:lpstr>Readers-Writers</vt:lpstr>
      <vt:lpstr>First solution: Lightswitches</vt:lpstr>
      <vt:lpstr>First solution code</vt:lpstr>
      <vt:lpstr>What's the problem with this solution?</vt:lpstr>
      <vt:lpstr>Second solution: Add a turnstile</vt:lpstr>
      <vt:lpstr>Second solution code</vt:lpstr>
      <vt:lpstr>Illustration of second solution</vt:lpstr>
      <vt:lpstr>Search-insert-delete problem</vt:lpstr>
      <vt:lpstr>Search-insert-delete solution</vt:lpstr>
      <vt:lpstr>Search code</vt:lpstr>
      <vt:lpstr>Inserter code</vt:lpstr>
      <vt:lpstr>Deleter code</vt:lpstr>
      <vt:lpstr>Issues with this solution</vt:lpstr>
      <vt:lpstr>Dining Philosophers</vt:lpstr>
      <vt:lpstr>Dining philosophers</vt:lpstr>
      <vt:lpstr>The problem</vt:lpstr>
      <vt:lpstr>A solution with deadlock</vt:lpstr>
      <vt:lpstr>Why it has deadlock</vt:lpstr>
      <vt:lpstr>Code that's equivalent to dining philosophers</vt:lpstr>
      <vt:lpstr>Solution by limiting access</vt:lpstr>
      <vt:lpstr>Solution by breaking hold and wait</vt:lpstr>
      <vt:lpstr>Solution by imposing order</vt:lpstr>
      <vt:lpstr>Solution with atomic chopsticks</vt:lpstr>
      <vt:lpstr>Takeaways</vt:lpstr>
      <vt:lpstr>Patterson's 13 dwarfs</vt:lpstr>
      <vt:lpstr>Ticket Out the Door</vt:lpstr>
      <vt:lpstr>Upcoming</vt:lpstr>
      <vt:lpstr>Next time…</vt:lpstr>
      <vt:lpstr>Reminders</vt:lpstr>
    </vt:vector>
  </TitlesOfParts>
  <Company>Elizabethtown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CS121</dc:title>
  <dc:creator>your username</dc:creator>
  <cp:lastModifiedBy>Wittman, Barry</cp:lastModifiedBy>
  <cp:revision>1639</cp:revision>
  <dcterms:created xsi:type="dcterms:W3CDTF">2009-08-24T20:26:10Z</dcterms:created>
  <dcterms:modified xsi:type="dcterms:W3CDTF">2025-04-09T14:03:39Z</dcterms:modified>
</cp:coreProperties>
</file>